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5" r:id="rId4"/>
    <p:sldId id="306" r:id="rId5"/>
    <p:sldId id="288" r:id="rId6"/>
    <p:sldId id="289" r:id="rId7"/>
    <p:sldId id="290" r:id="rId8"/>
    <p:sldId id="291" r:id="rId9"/>
    <p:sldId id="307" r:id="rId10"/>
    <p:sldId id="292" r:id="rId11"/>
    <p:sldId id="293" r:id="rId12"/>
    <p:sldId id="294" r:id="rId13"/>
    <p:sldId id="308" r:id="rId14"/>
    <p:sldId id="296" r:id="rId15"/>
    <p:sldId id="309" r:id="rId16"/>
    <p:sldId id="310" r:id="rId17"/>
    <p:sldId id="311" r:id="rId18"/>
    <p:sldId id="312" r:id="rId19"/>
    <p:sldId id="297" r:id="rId20"/>
    <p:sldId id="258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0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4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3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4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3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6AAE-350B-4BB1-AD23-456CE531570D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B9173-8DF6-427E-936A-7A189FF9C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7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3AAB8015-8F4C-4A74-8888-616B28613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pt-BR" dirty="0"/>
              <a:t>Renormalization Group Theory</a:t>
            </a:r>
            <a:br>
              <a:rPr lang="pt-BR" dirty="0"/>
            </a:br>
            <a:r>
              <a:rPr lang="pt-BR" dirty="0"/>
              <a:t>&amp;</a:t>
            </a:r>
            <a:br>
              <a:rPr lang="pt-BR" dirty="0"/>
            </a:br>
            <a:r>
              <a:rPr lang="pt-BR" dirty="0"/>
              <a:t>Sine-Gordon Model</a:t>
            </a:r>
            <a:endParaRPr lang="en-US" dirty="0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B877B0F7-6A85-4F04-8B9F-038F430C999A}"/>
              </a:ext>
            </a:extLst>
          </p:cNvPr>
          <p:cNvSpPr txBox="1">
            <a:spLocks/>
          </p:cNvSpPr>
          <p:nvPr/>
        </p:nvSpPr>
        <p:spPr>
          <a:xfrm>
            <a:off x="1371600" y="4509120"/>
            <a:ext cx="6400800" cy="528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dirty="0">
                <a:solidFill>
                  <a:srgbClr val="9900FF"/>
                </a:solidFill>
                <a:latin typeface="Brush Script MT" panose="03060802040406070304" pitchFamily="66" charset="0"/>
              </a:rPr>
              <a:t>Mariana Malard</a:t>
            </a:r>
          </a:p>
        </p:txBody>
      </p:sp>
    </p:spTree>
    <p:extLst>
      <p:ext uri="{BB962C8B-B14F-4D97-AF65-F5344CB8AC3E}">
        <p14:creationId xmlns:p14="http://schemas.microsoft.com/office/powerpoint/2010/main" val="92531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/>
          <p:cNvSpPr txBox="1"/>
          <p:nvPr/>
        </p:nvSpPr>
        <p:spPr>
          <a:xfrm>
            <a:off x="395536" y="1700808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Renormalized parameters: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369443"/>
            <a:ext cx="74199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43910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5139655"/>
            <a:ext cx="5895975" cy="809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1">
            <a:extLst>
              <a:ext uri="{FF2B5EF4-FFF2-40B4-BE49-F238E27FC236}">
                <a16:creationId xmlns:a16="http://schemas.microsoft.com/office/drawing/2014/main" id="{22190E83-1CD4-42DB-86C8-E1E87CA150D6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A95549C7-85B4-4990-8282-6E2BDB75CFB9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</p:spTree>
    <p:extLst>
      <p:ext uri="{BB962C8B-B14F-4D97-AF65-F5344CB8AC3E}">
        <p14:creationId xmlns:p14="http://schemas.microsoft.com/office/powerpoint/2010/main" val="146818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700808"/>
            <a:ext cx="57626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2"/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Flow equations: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270" y="3807693"/>
            <a:ext cx="2228850" cy="1133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500836"/>
            <a:ext cx="27717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98" y="3030596"/>
            <a:ext cx="3927826" cy="385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1">
            <a:extLst>
              <a:ext uri="{FF2B5EF4-FFF2-40B4-BE49-F238E27FC236}">
                <a16:creationId xmlns:a16="http://schemas.microsoft.com/office/drawing/2014/main" id="{C0DED3CD-9BAE-40AE-BE7A-C3CCADB545E7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7A64C646-D389-49BD-9F7D-C4E3ACFCA077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391B9C-231B-4300-9993-21D598138C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3895" y="2636912"/>
            <a:ext cx="1476210" cy="3474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C3F5C2-D0F2-4F5D-B4B6-D1F71D2BB1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4856" y="2564904"/>
            <a:ext cx="1178462" cy="2743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FFF94D-F8D0-41AF-B5C3-09C50E5B4DE4}"/>
                  </a:ext>
                </a:extLst>
              </p:cNvPr>
              <p:cNvSpPr txBox="1"/>
              <p:nvPr/>
            </p:nvSpPr>
            <p:spPr>
              <a:xfrm>
                <a:off x="6804248" y="2817186"/>
                <a:ext cx="23227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=1+2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𝑑𝑙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e>
                        <m:sup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FFF94D-F8D0-41AF-B5C3-09C50E5B4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17186"/>
                <a:ext cx="2322778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8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452" y="1844824"/>
            <a:ext cx="2697096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2">
            <a:extLst>
              <a:ext uri="{FF2B5EF4-FFF2-40B4-BE49-F238E27FC236}">
                <a16:creationId xmlns:a16="http://schemas.microsoft.com/office/drawing/2014/main" id="{47DDD3B9-32D4-4BCD-97EA-2580724DA084}"/>
              </a:ext>
            </a:extLst>
          </p:cNvPr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Flow equations: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EB2876C5-0818-4BB0-A483-70CAD00B38E9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1715AB08-FB74-4FDE-9D05-71443E0E8F58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A45744-C15D-4CBB-8830-76C9899F88E2}"/>
              </a:ext>
            </a:extLst>
          </p:cNvPr>
          <p:cNvGrpSpPr/>
          <p:nvPr/>
        </p:nvGrpSpPr>
        <p:grpSpPr>
          <a:xfrm>
            <a:off x="5796136" y="4026550"/>
            <a:ext cx="3168352" cy="2642810"/>
            <a:chOff x="5868144" y="3900192"/>
            <a:chExt cx="3168352" cy="2642810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72D0246-5637-43AB-9482-7AFCB9E5D02F}"/>
                </a:ext>
              </a:extLst>
            </p:cNvPr>
            <p:cNvCxnSpPr/>
            <p:nvPr/>
          </p:nvCxnSpPr>
          <p:spPr>
            <a:xfrm>
              <a:off x="5868144" y="5405390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A1063AA-4AD4-477E-996B-CB57DB113F35}"/>
                </a:ext>
              </a:extLst>
            </p:cNvPr>
            <p:cNvCxnSpPr/>
            <p:nvPr/>
          </p:nvCxnSpPr>
          <p:spPr>
            <a:xfrm flipV="1">
              <a:off x="6732239" y="4238747"/>
              <a:ext cx="1" cy="23042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2F3AE04-E870-4900-A534-04F503C4D02A}"/>
                </a:ext>
              </a:extLst>
            </p:cNvPr>
            <p:cNvSpPr txBox="1"/>
            <p:nvPr/>
          </p:nvSpPr>
          <p:spPr>
            <a:xfrm>
              <a:off x="8676456" y="5196336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2EA508-4612-442F-907A-60C67C47E2B8}"/>
                </a:ext>
              </a:extLst>
            </p:cNvPr>
            <p:cNvSpPr txBox="1"/>
            <p:nvPr/>
          </p:nvSpPr>
          <p:spPr>
            <a:xfrm>
              <a:off x="6588224" y="3900192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4A1297F-4633-483B-ADA8-969964254D64}"/>
                </a:ext>
              </a:extLst>
            </p:cNvPr>
            <p:cNvSpPr txBox="1"/>
            <p:nvPr/>
          </p:nvSpPr>
          <p:spPr>
            <a:xfrm>
              <a:off x="7524328" y="5348736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469330A-BC6B-484E-9167-979CAFD62322}"/>
                </a:ext>
              </a:extLst>
            </p:cNvPr>
            <p:cNvCxnSpPr/>
            <p:nvPr/>
          </p:nvCxnSpPr>
          <p:spPr>
            <a:xfrm>
              <a:off x="7596336" y="4238747"/>
              <a:ext cx="0" cy="2304255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14268C-A041-481A-83D9-7D6E57A9E271}"/>
              </a:ext>
            </a:extLst>
          </p:cNvPr>
          <p:cNvCxnSpPr/>
          <p:nvPr/>
        </p:nvCxnSpPr>
        <p:spPr>
          <a:xfrm flipV="1">
            <a:off x="7092280" y="4797152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3038DD34-6766-45CD-8C03-4B73454BED9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98203" y="4256570"/>
            <a:ext cx="1837655" cy="633145"/>
          </a:xfrm>
          <a:prstGeom prst="curvedConnector3">
            <a:avLst>
              <a:gd name="adj1" fmla="val 50000"/>
            </a:avLst>
          </a:prstGeom>
          <a:ln w="2222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43D9138-9432-44B6-9434-A7804B21765A}"/>
              </a:ext>
            </a:extLst>
          </p:cNvPr>
          <p:cNvCxnSpPr>
            <a:cxnSpLocks/>
          </p:cNvCxnSpPr>
          <p:nvPr/>
        </p:nvCxnSpPr>
        <p:spPr>
          <a:xfrm>
            <a:off x="8028384" y="4818638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954B685-648A-4A69-AECD-951653D58821}"/>
              </a:ext>
            </a:extLst>
          </p:cNvPr>
          <p:cNvCxnSpPr>
            <a:cxnSpLocks/>
          </p:cNvCxnSpPr>
          <p:nvPr/>
        </p:nvCxnSpPr>
        <p:spPr>
          <a:xfrm>
            <a:off x="7105109" y="5782871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537130-6B3F-4B63-ADF0-B3EFE2E9B943}"/>
              </a:ext>
            </a:extLst>
          </p:cNvPr>
          <p:cNvCxnSpPr/>
          <p:nvPr/>
        </p:nvCxnSpPr>
        <p:spPr>
          <a:xfrm flipV="1">
            <a:off x="6146772" y="4736481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A8E5C69-CF9D-4F17-9ADB-E22828A353F7}"/>
              </a:ext>
            </a:extLst>
          </p:cNvPr>
          <p:cNvCxnSpPr>
            <a:cxnSpLocks/>
          </p:cNvCxnSpPr>
          <p:nvPr/>
        </p:nvCxnSpPr>
        <p:spPr>
          <a:xfrm>
            <a:off x="6156176" y="5782871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824C599-2830-4765-8DDF-95CA71ABA35E}"/>
              </a:ext>
            </a:extLst>
          </p:cNvPr>
          <p:cNvCxnSpPr/>
          <p:nvPr/>
        </p:nvCxnSpPr>
        <p:spPr>
          <a:xfrm flipV="1">
            <a:off x="8028384" y="5782871"/>
            <a:ext cx="0" cy="5040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5" name="Group 10254">
            <a:extLst>
              <a:ext uri="{FF2B5EF4-FFF2-40B4-BE49-F238E27FC236}">
                <a16:creationId xmlns:a16="http://schemas.microsoft.com/office/drawing/2014/main" id="{FBF44F0A-D7AC-439E-93E8-772B58140C1E}"/>
              </a:ext>
            </a:extLst>
          </p:cNvPr>
          <p:cNvGrpSpPr/>
          <p:nvPr/>
        </p:nvGrpSpPr>
        <p:grpSpPr>
          <a:xfrm>
            <a:off x="7380312" y="4509120"/>
            <a:ext cx="277055" cy="2016224"/>
            <a:chOff x="7380312" y="4509120"/>
            <a:chExt cx="277055" cy="2016224"/>
          </a:xfrm>
        </p:grpSpPr>
        <p:cxnSp>
          <p:nvCxnSpPr>
            <p:cNvPr id="10252" name="Straight Connector 10251">
              <a:extLst>
                <a:ext uri="{FF2B5EF4-FFF2-40B4-BE49-F238E27FC236}">
                  <a16:creationId xmlns:a16="http://schemas.microsoft.com/office/drawing/2014/main" id="{9E1ED970-4C2C-4D03-B01B-B81F452714E3}"/>
                </a:ext>
              </a:extLst>
            </p:cNvPr>
            <p:cNvCxnSpPr>
              <a:cxnSpLocks/>
            </p:cNvCxnSpPr>
            <p:nvPr/>
          </p:nvCxnSpPr>
          <p:spPr>
            <a:xfrm>
              <a:off x="7380312" y="4509120"/>
              <a:ext cx="252028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CC416C4-B084-4E86-8029-BD7D237D8FC7}"/>
                </a:ext>
              </a:extLst>
            </p:cNvPr>
            <p:cNvCxnSpPr>
              <a:cxnSpLocks/>
            </p:cNvCxnSpPr>
            <p:nvPr/>
          </p:nvCxnSpPr>
          <p:spPr>
            <a:xfrm>
              <a:off x="7405339" y="6525344"/>
              <a:ext cx="252028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56" name="TextBox 10255">
            <a:extLst>
              <a:ext uri="{FF2B5EF4-FFF2-40B4-BE49-F238E27FC236}">
                <a16:creationId xmlns:a16="http://schemas.microsoft.com/office/drawing/2014/main" id="{8142C017-1480-48BF-814B-7031E34E5B27}"/>
              </a:ext>
            </a:extLst>
          </p:cNvPr>
          <p:cNvSpPr txBox="1"/>
          <p:nvPr/>
        </p:nvSpPr>
        <p:spPr>
          <a:xfrm>
            <a:off x="467545" y="3284984"/>
            <a:ext cx="604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0: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No flow.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Line of fixed points.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E8BB6F6-83B4-4072-A12E-36566F5D38D1}"/>
              </a:ext>
            </a:extLst>
          </p:cNvPr>
          <p:cNvSpPr txBox="1"/>
          <p:nvPr/>
        </p:nvSpPr>
        <p:spPr>
          <a:xfrm>
            <a:off x="231906" y="4440700"/>
            <a:ext cx="453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1: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0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upward flow 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1: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0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down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ward flow</a:t>
            </a:r>
          </a:p>
        </p:txBody>
      </p:sp>
      <p:sp>
        <p:nvSpPr>
          <p:cNvPr id="10264" name="TextBox 10263">
            <a:extLst>
              <a:ext uri="{FF2B5EF4-FFF2-40B4-BE49-F238E27FC236}">
                <a16:creationId xmlns:a16="http://schemas.microsoft.com/office/drawing/2014/main" id="{491C277B-0A9A-40A5-B57A-7405B8A171A7}"/>
              </a:ext>
            </a:extLst>
          </p:cNvPr>
          <p:cNvSpPr txBox="1"/>
          <p:nvPr/>
        </p:nvSpPr>
        <p:spPr>
          <a:xfrm>
            <a:off x="467544" y="4005064"/>
            <a:ext cx="131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/>
                </a:solidFill>
              </a:rPr>
              <a:t>Flow of </a:t>
            </a:r>
            <a:r>
              <a:rPr lang="pt-BR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pt-BR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3A244BC-B112-4087-97F2-BA126D7A8D83}"/>
              </a:ext>
            </a:extLst>
          </p:cNvPr>
          <p:cNvSpPr txBox="1"/>
          <p:nvPr/>
        </p:nvSpPr>
        <p:spPr>
          <a:xfrm>
            <a:off x="231907" y="5398150"/>
            <a:ext cx="4536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1: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0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down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ward flow 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1: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0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up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ward flow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0A77E15-E6A5-4A1E-8226-6DCF0E5B2F1A}"/>
              </a:ext>
            </a:extLst>
          </p:cNvPr>
          <p:cNvSpPr txBox="1"/>
          <p:nvPr/>
        </p:nvSpPr>
        <p:spPr>
          <a:xfrm>
            <a:off x="179512" y="6372036"/>
            <a:ext cx="664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 ≠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 (but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0 )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horizontal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flow</a:t>
            </a:r>
          </a:p>
        </p:txBody>
      </p:sp>
    </p:spTree>
    <p:extLst>
      <p:ext uri="{BB962C8B-B14F-4D97-AF65-F5344CB8AC3E}">
        <p14:creationId xmlns:p14="http://schemas.microsoft.com/office/powerpoint/2010/main" val="70252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  <p:bldP spid="57" grpId="0"/>
      <p:bldP spid="10264" grpId="0"/>
      <p:bldP spid="72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9D7305F2-BD73-480E-9AE8-A6A0D5F1F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452" y="1844824"/>
            <a:ext cx="2697096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7B0CEAB-0B63-40D2-A24B-D232C7D1E235}"/>
              </a:ext>
            </a:extLst>
          </p:cNvPr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Flow equations:</a:t>
            </a: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E3C0C87D-24C1-402D-9AE9-75C08DF9FF88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5" name="CaixaDeTexto 1">
            <a:extLst>
              <a:ext uri="{FF2B5EF4-FFF2-40B4-BE49-F238E27FC236}">
                <a16:creationId xmlns:a16="http://schemas.microsoft.com/office/drawing/2014/main" id="{15B94F75-E689-4841-837A-E360B428F8FF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AB60263-195C-4707-9BE4-8BE5BE4DAAE1}"/>
              </a:ext>
            </a:extLst>
          </p:cNvPr>
          <p:cNvGrpSpPr/>
          <p:nvPr/>
        </p:nvGrpSpPr>
        <p:grpSpPr>
          <a:xfrm>
            <a:off x="5796136" y="4026550"/>
            <a:ext cx="3168352" cy="2642810"/>
            <a:chOff x="5868144" y="3900192"/>
            <a:chExt cx="3168352" cy="264281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90C125F-0ECC-468F-96F5-535E8F77726D}"/>
                </a:ext>
              </a:extLst>
            </p:cNvPr>
            <p:cNvCxnSpPr/>
            <p:nvPr/>
          </p:nvCxnSpPr>
          <p:spPr>
            <a:xfrm>
              <a:off x="5868144" y="5405390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EE141D4-5F33-475D-82EF-CF8EEF10C681}"/>
                </a:ext>
              </a:extLst>
            </p:cNvPr>
            <p:cNvCxnSpPr/>
            <p:nvPr/>
          </p:nvCxnSpPr>
          <p:spPr>
            <a:xfrm flipV="1">
              <a:off x="6732239" y="4238747"/>
              <a:ext cx="1" cy="23042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1560014-8699-4D13-8179-7B5099F062FF}"/>
                </a:ext>
              </a:extLst>
            </p:cNvPr>
            <p:cNvSpPr txBox="1"/>
            <p:nvPr/>
          </p:nvSpPr>
          <p:spPr>
            <a:xfrm>
              <a:off x="8676456" y="5196336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29483D6-B078-4BEC-84C9-8651913274EE}"/>
                </a:ext>
              </a:extLst>
            </p:cNvPr>
            <p:cNvSpPr txBox="1"/>
            <p:nvPr/>
          </p:nvSpPr>
          <p:spPr>
            <a:xfrm>
              <a:off x="6588224" y="3900192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D5896E-0A36-48AD-A8C3-76E77F9DE5FB}"/>
                </a:ext>
              </a:extLst>
            </p:cNvPr>
            <p:cNvSpPr txBox="1"/>
            <p:nvPr/>
          </p:nvSpPr>
          <p:spPr>
            <a:xfrm>
              <a:off x="7524328" y="5348736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4B1259-0266-480A-B7AF-BE3D5D76669F}"/>
                </a:ext>
              </a:extLst>
            </p:cNvPr>
            <p:cNvCxnSpPr/>
            <p:nvPr/>
          </p:nvCxnSpPr>
          <p:spPr>
            <a:xfrm>
              <a:off x="7596336" y="4238747"/>
              <a:ext cx="0" cy="2304255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E9CADC-822B-4655-AEB0-DC6DFE761A24}"/>
              </a:ext>
            </a:extLst>
          </p:cNvPr>
          <p:cNvCxnSpPr>
            <a:cxnSpLocks/>
          </p:cNvCxnSpPr>
          <p:nvPr/>
        </p:nvCxnSpPr>
        <p:spPr>
          <a:xfrm flipH="1">
            <a:off x="6983169" y="4797152"/>
            <a:ext cx="1045215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FAAAE9-F2D3-4DBD-8656-A8FBD3A183A7}"/>
              </a:ext>
            </a:extLst>
          </p:cNvPr>
          <p:cNvCxnSpPr>
            <a:cxnSpLocks/>
          </p:cNvCxnSpPr>
          <p:nvPr/>
        </p:nvCxnSpPr>
        <p:spPr>
          <a:xfrm>
            <a:off x="5900656" y="4817795"/>
            <a:ext cx="49465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7FEFF74-A2F1-445B-B7D9-4DC9AA1080CB}"/>
              </a:ext>
            </a:extLst>
          </p:cNvPr>
          <p:cNvGrpSpPr/>
          <p:nvPr/>
        </p:nvGrpSpPr>
        <p:grpSpPr>
          <a:xfrm>
            <a:off x="6660231" y="4691910"/>
            <a:ext cx="0" cy="1801168"/>
            <a:chOff x="7477338" y="4580160"/>
            <a:chExt cx="0" cy="180116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A99A3C-66AD-42B9-A9EA-891C4B7C44DB}"/>
                </a:ext>
              </a:extLst>
            </p:cNvPr>
            <p:cNvCxnSpPr>
              <a:cxnSpLocks/>
            </p:cNvCxnSpPr>
            <p:nvPr/>
          </p:nvCxnSpPr>
          <p:spPr>
            <a:xfrm>
              <a:off x="7477338" y="4580160"/>
              <a:ext cx="0" cy="344217"/>
            </a:xfrm>
            <a:prstGeom prst="line">
              <a:avLst/>
            </a:prstGeom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87CA37E-C1E8-4D38-AB1F-FD248EBA01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77338" y="6125562"/>
              <a:ext cx="0" cy="255766"/>
            </a:xfrm>
            <a:prstGeom prst="line">
              <a:avLst/>
            </a:prstGeom>
            <a:ln w="222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0E207C9-B771-432F-9A89-60E56475FEA7}"/>
              </a:ext>
            </a:extLst>
          </p:cNvPr>
          <p:cNvSpPr txBox="1"/>
          <p:nvPr/>
        </p:nvSpPr>
        <p:spPr>
          <a:xfrm>
            <a:off x="477769" y="3203684"/>
            <a:ext cx="1315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/>
                </a:solidFill>
              </a:rPr>
              <a:t>Flow of </a:t>
            </a:r>
            <a:r>
              <a:rPr lang="pt-BR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pt-BR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12F284-0619-40E0-9BB6-F0125096DBA7}"/>
              </a:ext>
            </a:extLst>
          </p:cNvPr>
          <p:cNvSpPr txBox="1"/>
          <p:nvPr/>
        </p:nvSpPr>
        <p:spPr>
          <a:xfrm>
            <a:off x="467544" y="364502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 ≠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0: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0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backward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flow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C77C5EB-74C0-4458-A189-F22D454548F4}"/>
              </a:ext>
            </a:extLst>
          </p:cNvPr>
          <p:cNvCxnSpPr>
            <a:cxnSpLocks/>
          </p:cNvCxnSpPr>
          <p:nvPr/>
        </p:nvCxnSpPr>
        <p:spPr>
          <a:xfrm flipH="1">
            <a:off x="7055177" y="6165304"/>
            <a:ext cx="1045215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E58B530-A765-4FF6-8233-FD70DE418A77}"/>
              </a:ext>
            </a:extLst>
          </p:cNvPr>
          <p:cNvSpPr txBox="1"/>
          <p:nvPr/>
        </p:nvSpPr>
        <p:spPr>
          <a:xfrm>
            <a:off x="470102" y="4355812"/>
            <a:ext cx="472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 ≠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0: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&gt; 0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 forward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flow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33147F-2AD8-4F9D-8B5D-D68A49FB5118}"/>
              </a:ext>
            </a:extLst>
          </p:cNvPr>
          <p:cNvCxnSpPr>
            <a:cxnSpLocks/>
          </p:cNvCxnSpPr>
          <p:nvPr/>
        </p:nvCxnSpPr>
        <p:spPr>
          <a:xfrm>
            <a:off x="5944076" y="6165304"/>
            <a:ext cx="494652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C59C31B-374D-4BF4-8940-69E5307D5089}"/>
              </a:ext>
            </a:extLst>
          </p:cNvPr>
          <p:cNvSpPr txBox="1"/>
          <p:nvPr/>
        </p:nvSpPr>
        <p:spPr>
          <a:xfrm>
            <a:off x="475842" y="5014917"/>
            <a:ext cx="4720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 ≠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0: </a:t>
            </a:r>
            <a:r>
              <a:rPr lang="en-US" b="1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0 (but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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0 )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   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 vertical flow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4561484" y="2304831"/>
            <a:ext cx="3954005" cy="3657600"/>
            <a:chOff x="5652120" y="3234462"/>
            <a:chExt cx="3168352" cy="2930842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652120" y="4739660"/>
              <a:ext cx="280831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6516215" y="3573017"/>
              <a:ext cx="1" cy="23042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460432" y="4530606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72200" y="3234462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08304" y="4683006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380312" y="3573017"/>
              <a:ext cx="0" cy="2304255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6761018" y="3948545"/>
              <a:ext cx="277091" cy="429491"/>
            </a:xfrm>
            <a:custGeom>
              <a:avLst/>
              <a:gdLst>
                <a:gd name="connsiteX0" fmla="*/ 277091 w 277091"/>
                <a:gd name="connsiteY0" fmla="*/ 429491 h 429491"/>
                <a:gd name="connsiteX1" fmla="*/ 110837 w 277091"/>
                <a:gd name="connsiteY1" fmla="*/ 332510 h 429491"/>
                <a:gd name="connsiteX2" fmla="*/ 27709 w 277091"/>
                <a:gd name="connsiteY2" fmla="*/ 193964 h 429491"/>
                <a:gd name="connsiteX3" fmla="*/ 0 w 277091"/>
                <a:gd name="connsiteY3" fmla="*/ 0 h 429491"/>
                <a:gd name="connsiteX4" fmla="*/ 0 w 277091"/>
                <a:gd name="connsiteY4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91" h="429491">
                  <a:moveTo>
                    <a:pt x="277091" y="429491"/>
                  </a:moveTo>
                  <a:cubicBezTo>
                    <a:pt x="214746" y="400627"/>
                    <a:pt x="152401" y="371764"/>
                    <a:pt x="110837" y="332510"/>
                  </a:cubicBezTo>
                  <a:cubicBezTo>
                    <a:pt x="69273" y="293256"/>
                    <a:pt x="46182" y="249382"/>
                    <a:pt x="27709" y="193964"/>
                  </a:cubicBezTo>
                  <a:cubicBezTo>
                    <a:pt x="9236" y="1385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2225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flipV="1">
              <a:off x="7895309" y="4007621"/>
              <a:ext cx="277091" cy="429491"/>
            </a:xfrm>
            <a:custGeom>
              <a:avLst/>
              <a:gdLst>
                <a:gd name="connsiteX0" fmla="*/ 277091 w 277091"/>
                <a:gd name="connsiteY0" fmla="*/ 429491 h 429491"/>
                <a:gd name="connsiteX1" fmla="*/ 110837 w 277091"/>
                <a:gd name="connsiteY1" fmla="*/ 332510 h 429491"/>
                <a:gd name="connsiteX2" fmla="*/ 27709 w 277091"/>
                <a:gd name="connsiteY2" fmla="*/ 193964 h 429491"/>
                <a:gd name="connsiteX3" fmla="*/ 0 w 277091"/>
                <a:gd name="connsiteY3" fmla="*/ 0 h 429491"/>
                <a:gd name="connsiteX4" fmla="*/ 0 w 277091"/>
                <a:gd name="connsiteY4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91" h="429491">
                  <a:moveTo>
                    <a:pt x="277091" y="429491"/>
                  </a:moveTo>
                  <a:cubicBezTo>
                    <a:pt x="214746" y="400627"/>
                    <a:pt x="152401" y="371764"/>
                    <a:pt x="110837" y="332510"/>
                  </a:cubicBezTo>
                  <a:cubicBezTo>
                    <a:pt x="69273" y="293256"/>
                    <a:pt x="46182" y="249382"/>
                    <a:pt x="27709" y="193964"/>
                  </a:cubicBezTo>
                  <a:cubicBezTo>
                    <a:pt x="9236" y="1385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2225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 flipH="1">
              <a:off x="5940152" y="3933056"/>
              <a:ext cx="277091" cy="429491"/>
            </a:xfrm>
            <a:custGeom>
              <a:avLst/>
              <a:gdLst>
                <a:gd name="connsiteX0" fmla="*/ 277091 w 277091"/>
                <a:gd name="connsiteY0" fmla="*/ 429491 h 429491"/>
                <a:gd name="connsiteX1" fmla="*/ 110837 w 277091"/>
                <a:gd name="connsiteY1" fmla="*/ 332510 h 429491"/>
                <a:gd name="connsiteX2" fmla="*/ 27709 w 277091"/>
                <a:gd name="connsiteY2" fmla="*/ 193964 h 429491"/>
                <a:gd name="connsiteX3" fmla="*/ 0 w 277091"/>
                <a:gd name="connsiteY3" fmla="*/ 0 h 429491"/>
                <a:gd name="connsiteX4" fmla="*/ 0 w 277091"/>
                <a:gd name="connsiteY4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91" h="429491">
                  <a:moveTo>
                    <a:pt x="277091" y="429491"/>
                  </a:moveTo>
                  <a:cubicBezTo>
                    <a:pt x="214746" y="400627"/>
                    <a:pt x="152401" y="371764"/>
                    <a:pt x="110837" y="332510"/>
                  </a:cubicBezTo>
                  <a:cubicBezTo>
                    <a:pt x="69273" y="293256"/>
                    <a:pt x="46182" y="249382"/>
                    <a:pt x="27709" y="193964"/>
                  </a:cubicBezTo>
                  <a:cubicBezTo>
                    <a:pt x="9236" y="1385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2225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 flipH="1" flipV="1">
              <a:off x="5940152" y="5087741"/>
              <a:ext cx="277091" cy="429491"/>
            </a:xfrm>
            <a:custGeom>
              <a:avLst/>
              <a:gdLst>
                <a:gd name="connsiteX0" fmla="*/ 277091 w 277091"/>
                <a:gd name="connsiteY0" fmla="*/ 429491 h 429491"/>
                <a:gd name="connsiteX1" fmla="*/ 110837 w 277091"/>
                <a:gd name="connsiteY1" fmla="*/ 332510 h 429491"/>
                <a:gd name="connsiteX2" fmla="*/ 27709 w 277091"/>
                <a:gd name="connsiteY2" fmla="*/ 193964 h 429491"/>
                <a:gd name="connsiteX3" fmla="*/ 0 w 277091"/>
                <a:gd name="connsiteY3" fmla="*/ 0 h 429491"/>
                <a:gd name="connsiteX4" fmla="*/ 0 w 277091"/>
                <a:gd name="connsiteY4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91" h="429491">
                  <a:moveTo>
                    <a:pt x="277091" y="429491"/>
                  </a:moveTo>
                  <a:cubicBezTo>
                    <a:pt x="214746" y="400627"/>
                    <a:pt x="152401" y="371764"/>
                    <a:pt x="110837" y="332510"/>
                  </a:cubicBezTo>
                  <a:cubicBezTo>
                    <a:pt x="69273" y="293256"/>
                    <a:pt x="46182" y="249382"/>
                    <a:pt x="27709" y="193964"/>
                  </a:cubicBezTo>
                  <a:cubicBezTo>
                    <a:pt x="9236" y="1385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2225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flipV="1">
              <a:off x="6732240" y="5087741"/>
              <a:ext cx="277091" cy="429491"/>
            </a:xfrm>
            <a:custGeom>
              <a:avLst/>
              <a:gdLst>
                <a:gd name="connsiteX0" fmla="*/ 277091 w 277091"/>
                <a:gd name="connsiteY0" fmla="*/ 429491 h 429491"/>
                <a:gd name="connsiteX1" fmla="*/ 110837 w 277091"/>
                <a:gd name="connsiteY1" fmla="*/ 332510 h 429491"/>
                <a:gd name="connsiteX2" fmla="*/ 27709 w 277091"/>
                <a:gd name="connsiteY2" fmla="*/ 193964 h 429491"/>
                <a:gd name="connsiteX3" fmla="*/ 0 w 277091"/>
                <a:gd name="connsiteY3" fmla="*/ 0 h 429491"/>
                <a:gd name="connsiteX4" fmla="*/ 0 w 277091"/>
                <a:gd name="connsiteY4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91" h="429491">
                  <a:moveTo>
                    <a:pt x="277091" y="429491"/>
                  </a:moveTo>
                  <a:cubicBezTo>
                    <a:pt x="214746" y="400627"/>
                    <a:pt x="152401" y="371764"/>
                    <a:pt x="110837" y="332510"/>
                  </a:cubicBezTo>
                  <a:cubicBezTo>
                    <a:pt x="69273" y="293256"/>
                    <a:pt x="46182" y="249382"/>
                    <a:pt x="27709" y="193964"/>
                  </a:cubicBezTo>
                  <a:cubicBezTo>
                    <a:pt x="9236" y="1385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2225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884368" y="5087741"/>
              <a:ext cx="277091" cy="429491"/>
            </a:xfrm>
            <a:custGeom>
              <a:avLst/>
              <a:gdLst>
                <a:gd name="connsiteX0" fmla="*/ 277091 w 277091"/>
                <a:gd name="connsiteY0" fmla="*/ 429491 h 429491"/>
                <a:gd name="connsiteX1" fmla="*/ 110837 w 277091"/>
                <a:gd name="connsiteY1" fmla="*/ 332510 h 429491"/>
                <a:gd name="connsiteX2" fmla="*/ 27709 w 277091"/>
                <a:gd name="connsiteY2" fmla="*/ 193964 h 429491"/>
                <a:gd name="connsiteX3" fmla="*/ 0 w 277091"/>
                <a:gd name="connsiteY3" fmla="*/ 0 h 429491"/>
                <a:gd name="connsiteX4" fmla="*/ 0 w 277091"/>
                <a:gd name="connsiteY4" fmla="*/ 0 h 429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091" h="429491">
                  <a:moveTo>
                    <a:pt x="277091" y="429491"/>
                  </a:moveTo>
                  <a:cubicBezTo>
                    <a:pt x="214746" y="400627"/>
                    <a:pt x="152401" y="371764"/>
                    <a:pt x="110837" y="332510"/>
                  </a:cubicBezTo>
                  <a:cubicBezTo>
                    <a:pt x="69273" y="293256"/>
                    <a:pt x="46182" y="249382"/>
                    <a:pt x="27709" y="193964"/>
                  </a:cubicBezTo>
                  <a:cubicBezTo>
                    <a:pt x="9236" y="1385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22225"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6899563" y="3284984"/>
              <a:ext cx="984805" cy="645515"/>
            </a:xfrm>
            <a:prstGeom prst="arc">
              <a:avLst/>
            </a:prstGeom>
            <a:ln w="22225">
              <a:solidFill>
                <a:schemeClr val="accent1">
                  <a:lumMod val="75000"/>
                </a:schemeClr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flipH="1" flipV="1">
              <a:off x="6899563" y="3284984"/>
              <a:ext cx="984805" cy="645515"/>
            </a:xfrm>
            <a:prstGeom prst="arc">
              <a:avLst/>
            </a:prstGeom>
            <a:ln w="22225">
              <a:solidFill>
                <a:schemeClr val="accent1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>
              <a:off x="6899563" y="5519789"/>
              <a:ext cx="984805" cy="645515"/>
            </a:xfrm>
            <a:prstGeom prst="arc">
              <a:avLst/>
            </a:prstGeom>
            <a:ln w="22225">
              <a:solidFill>
                <a:schemeClr val="accent1">
                  <a:lumMod val="75000"/>
                </a:schemeClr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flipH="1">
              <a:off x="6899563" y="5519789"/>
              <a:ext cx="984805" cy="645515"/>
            </a:xfrm>
            <a:prstGeom prst="arc">
              <a:avLst/>
            </a:prstGeom>
            <a:ln w="22225">
              <a:solidFill>
                <a:schemeClr val="accent1">
                  <a:lumMod val="7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aixaDeTexto 2">
            <a:extLst>
              <a:ext uri="{FF2B5EF4-FFF2-40B4-BE49-F238E27FC236}">
                <a16:creationId xmlns:a16="http://schemas.microsoft.com/office/drawing/2014/main" id="{061C7957-1460-4379-9296-ED323FD3D9C2}"/>
              </a:ext>
            </a:extLst>
          </p:cNvPr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Flow equations:</a:t>
            </a:r>
          </a:p>
        </p:txBody>
      </p:sp>
      <p:sp>
        <p:nvSpPr>
          <p:cNvPr id="28" name="CaixaDeTexto 1">
            <a:extLst>
              <a:ext uri="{FF2B5EF4-FFF2-40B4-BE49-F238E27FC236}">
                <a16:creationId xmlns:a16="http://schemas.microsoft.com/office/drawing/2014/main" id="{F1AA43F0-0FAD-4D0B-A493-EE2ED714CECD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29" name="CaixaDeTexto 1">
            <a:extLst>
              <a:ext uri="{FF2B5EF4-FFF2-40B4-BE49-F238E27FC236}">
                <a16:creationId xmlns:a16="http://schemas.microsoft.com/office/drawing/2014/main" id="{25B279B1-C62F-4D4D-A669-5311D00E0776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53FB853-5B2B-403C-B681-D7160ABF5B91}"/>
              </a:ext>
            </a:extLst>
          </p:cNvPr>
          <p:cNvGrpSpPr>
            <a:grpSpLocks noChangeAspect="1"/>
          </p:cNvGrpSpPr>
          <p:nvPr/>
        </p:nvGrpSpPr>
        <p:grpSpPr>
          <a:xfrm>
            <a:off x="1317561" y="2132856"/>
            <a:ext cx="2142641" cy="1853061"/>
            <a:chOff x="1187625" y="1809764"/>
            <a:chExt cx="3096344" cy="267787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938A927-BE07-4068-9A9A-809268B23955}"/>
                </a:ext>
              </a:extLst>
            </p:cNvPr>
            <p:cNvGrpSpPr/>
            <p:nvPr/>
          </p:nvGrpSpPr>
          <p:grpSpPr>
            <a:xfrm>
              <a:off x="1187625" y="1809764"/>
              <a:ext cx="3096344" cy="2677870"/>
              <a:chOff x="5868144" y="3865132"/>
              <a:chExt cx="3096344" cy="2677870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6932D567-7AF0-48DF-B5EF-5991AD1BFE1A}"/>
                  </a:ext>
                </a:extLst>
              </p:cNvPr>
              <p:cNvCxnSpPr/>
              <p:nvPr/>
            </p:nvCxnSpPr>
            <p:spPr>
              <a:xfrm>
                <a:off x="5868144" y="5405390"/>
                <a:ext cx="28083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CE2927F0-80F1-476E-B6DD-F52C6DA50261}"/>
                  </a:ext>
                </a:extLst>
              </p:cNvPr>
              <p:cNvCxnSpPr/>
              <p:nvPr/>
            </p:nvCxnSpPr>
            <p:spPr>
              <a:xfrm flipV="1">
                <a:off x="6732239" y="4238747"/>
                <a:ext cx="1" cy="230425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6E689B-3376-4202-A775-BA20B04E096C}"/>
                  </a:ext>
                </a:extLst>
              </p:cNvPr>
              <p:cNvSpPr txBox="1"/>
              <p:nvPr/>
            </p:nvSpPr>
            <p:spPr>
              <a:xfrm>
                <a:off x="8604448" y="5196336"/>
                <a:ext cx="360040" cy="400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541E22B-E276-43D3-9CE6-81FE19B25EE8}"/>
                  </a:ext>
                </a:extLst>
              </p:cNvPr>
              <p:cNvSpPr txBox="1"/>
              <p:nvPr/>
            </p:nvSpPr>
            <p:spPr>
              <a:xfrm>
                <a:off x="6569042" y="3865132"/>
                <a:ext cx="360040" cy="400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ED55E48-9E0C-4E41-88D6-A8A81F5574D6}"/>
                  </a:ext>
                </a:extLst>
              </p:cNvPr>
              <p:cNvSpPr txBox="1"/>
              <p:nvPr/>
            </p:nvSpPr>
            <p:spPr>
              <a:xfrm>
                <a:off x="7524328" y="5348736"/>
                <a:ext cx="360041" cy="355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158B8295-CBF0-4DE3-930B-5AFAD68B5C85}"/>
                  </a:ext>
                </a:extLst>
              </p:cNvPr>
              <p:cNvCxnSpPr/>
              <p:nvPr/>
            </p:nvCxnSpPr>
            <p:spPr>
              <a:xfrm>
                <a:off x="7596336" y="4238747"/>
                <a:ext cx="0" cy="2304255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BA2EDAE-61BC-4F44-8789-200B13123EFA}"/>
                </a:ext>
              </a:extLst>
            </p:cNvPr>
            <p:cNvCxnSpPr/>
            <p:nvPr/>
          </p:nvCxnSpPr>
          <p:spPr>
            <a:xfrm flipV="1">
              <a:off x="2483769" y="2615426"/>
              <a:ext cx="0" cy="50405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BAD26E8-56B5-4D8F-BB15-2F3180E202FC}"/>
                </a:ext>
              </a:extLst>
            </p:cNvPr>
            <p:cNvCxnSpPr>
              <a:cxnSpLocks/>
            </p:cNvCxnSpPr>
            <p:nvPr/>
          </p:nvCxnSpPr>
          <p:spPr>
            <a:xfrm>
              <a:off x="3419873" y="2636912"/>
              <a:ext cx="0" cy="50405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8791EF9-D10D-4CD0-B547-990CA4799AAE}"/>
                </a:ext>
              </a:extLst>
            </p:cNvPr>
            <p:cNvCxnSpPr>
              <a:cxnSpLocks/>
            </p:cNvCxnSpPr>
            <p:nvPr/>
          </p:nvCxnSpPr>
          <p:spPr>
            <a:xfrm>
              <a:off x="2496598" y="3601145"/>
              <a:ext cx="0" cy="50405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2B7BB25-2752-4B33-9900-5F24C4F00AD4}"/>
                </a:ext>
              </a:extLst>
            </p:cNvPr>
            <p:cNvCxnSpPr/>
            <p:nvPr/>
          </p:nvCxnSpPr>
          <p:spPr>
            <a:xfrm flipV="1">
              <a:off x="1538261" y="2554755"/>
              <a:ext cx="0" cy="50405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A48D410-F617-4277-B756-8202C880ED48}"/>
                </a:ext>
              </a:extLst>
            </p:cNvPr>
            <p:cNvCxnSpPr>
              <a:cxnSpLocks/>
            </p:cNvCxnSpPr>
            <p:nvPr/>
          </p:nvCxnSpPr>
          <p:spPr>
            <a:xfrm>
              <a:off x="1547665" y="3601145"/>
              <a:ext cx="0" cy="50405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CECA7BD-EACB-4509-84A7-C5BF24CD2FE4}"/>
                </a:ext>
              </a:extLst>
            </p:cNvPr>
            <p:cNvCxnSpPr/>
            <p:nvPr/>
          </p:nvCxnSpPr>
          <p:spPr>
            <a:xfrm flipV="1">
              <a:off x="3419873" y="3601145"/>
              <a:ext cx="0" cy="504056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10DE2FBF-1740-4A15-9A6F-C15E7941ABCE}"/>
                </a:ext>
              </a:extLst>
            </p:cNvPr>
            <p:cNvGrpSpPr/>
            <p:nvPr/>
          </p:nvGrpSpPr>
          <p:grpSpPr>
            <a:xfrm>
              <a:off x="2771801" y="2327394"/>
              <a:ext cx="277055" cy="2016224"/>
              <a:chOff x="7380312" y="4509120"/>
              <a:chExt cx="277055" cy="2016224"/>
            </a:xfrm>
          </p:grpSpPr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B3D58F5B-2C69-4AC4-BF69-7D716C6EFF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0312" y="4509120"/>
                <a:ext cx="252028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46F13FC-7F43-4CD8-9F0E-6EE7E86D6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05339" y="6525344"/>
                <a:ext cx="252028" cy="0"/>
              </a:xfrm>
              <a:prstGeom prst="line">
                <a:avLst/>
              </a:prstGeom>
              <a:ln w="222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B0EA2B5-E0D2-445E-B3DA-4DE743B2781B}"/>
              </a:ext>
            </a:extLst>
          </p:cNvPr>
          <p:cNvGrpSpPr>
            <a:grpSpLocks noChangeAspect="1"/>
          </p:cNvGrpSpPr>
          <p:nvPr/>
        </p:nvGrpSpPr>
        <p:grpSpPr>
          <a:xfrm>
            <a:off x="1317561" y="4437112"/>
            <a:ext cx="2162542" cy="1824292"/>
            <a:chOff x="5796136" y="4033065"/>
            <a:chExt cx="3125103" cy="263629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6BCD71E1-005C-48DB-8D1A-26E95089F5A6}"/>
                </a:ext>
              </a:extLst>
            </p:cNvPr>
            <p:cNvGrpSpPr/>
            <p:nvPr/>
          </p:nvGrpSpPr>
          <p:grpSpPr>
            <a:xfrm>
              <a:off x="5796136" y="4033065"/>
              <a:ext cx="3125103" cy="2636295"/>
              <a:chOff x="5868144" y="3906707"/>
              <a:chExt cx="3125103" cy="2636295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146A6A21-09C9-4A23-9B00-13DCC2089114}"/>
                  </a:ext>
                </a:extLst>
              </p:cNvPr>
              <p:cNvCxnSpPr/>
              <p:nvPr/>
            </p:nvCxnSpPr>
            <p:spPr>
              <a:xfrm>
                <a:off x="5868144" y="5405390"/>
                <a:ext cx="2808312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46CE4EDD-300E-44DE-A385-FD1D737B503D}"/>
                  </a:ext>
                </a:extLst>
              </p:cNvPr>
              <p:cNvCxnSpPr/>
              <p:nvPr/>
            </p:nvCxnSpPr>
            <p:spPr>
              <a:xfrm flipV="1">
                <a:off x="6732239" y="4238747"/>
                <a:ext cx="1" cy="230425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83CE978-B9A8-47BA-B2D4-192C0AC14CC8}"/>
                  </a:ext>
                </a:extLst>
              </p:cNvPr>
              <p:cNvSpPr txBox="1"/>
              <p:nvPr/>
            </p:nvSpPr>
            <p:spPr>
              <a:xfrm>
                <a:off x="8633207" y="5190727"/>
                <a:ext cx="360040" cy="400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>
                    <a:latin typeface="Times New Roman" pitchFamily="18" charset="0"/>
                    <a:cs typeface="Times New Roman" pitchFamily="18" charset="0"/>
                  </a:rPr>
                  <a:t>K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4371867-EBD1-4032-ABF7-C11AA0558853}"/>
                  </a:ext>
                </a:extLst>
              </p:cNvPr>
              <p:cNvSpPr txBox="1"/>
              <p:nvPr/>
            </p:nvSpPr>
            <p:spPr>
              <a:xfrm>
                <a:off x="6576659" y="3906707"/>
                <a:ext cx="360040" cy="400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F43FC6-FFBA-45FF-85D0-68F24A072F27}"/>
                  </a:ext>
                </a:extLst>
              </p:cNvPr>
              <p:cNvSpPr txBox="1"/>
              <p:nvPr/>
            </p:nvSpPr>
            <p:spPr>
              <a:xfrm>
                <a:off x="7524328" y="5348736"/>
                <a:ext cx="360040" cy="355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F833BBFD-F5D4-4E95-B357-E4A676BAE82D}"/>
                  </a:ext>
                </a:extLst>
              </p:cNvPr>
              <p:cNvCxnSpPr/>
              <p:nvPr/>
            </p:nvCxnSpPr>
            <p:spPr>
              <a:xfrm>
                <a:off x="7596336" y="4238747"/>
                <a:ext cx="0" cy="2304255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07EA0D1B-276D-4C28-9841-7615813EDF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83169" y="4797152"/>
              <a:ext cx="1045215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9DA6B72B-B0BC-43EE-B6FE-330EFBCC7200}"/>
                </a:ext>
              </a:extLst>
            </p:cNvPr>
            <p:cNvCxnSpPr>
              <a:cxnSpLocks/>
            </p:cNvCxnSpPr>
            <p:nvPr/>
          </p:nvCxnSpPr>
          <p:spPr>
            <a:xfrm>
              <a:off x="5900656" y="4817795"/>
              <a:ext cx="4946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4084E4F-0FA0-4DBB-BCF7-C7C721D2726D}"/>
                </a:ext>
              </a:extLst>
            </p:cNvPr>
            <p:cNvGrpSpPr/>
            <p:nvPr/>
          </p:nvGrpSpPr>
          <p:grpSpPr>
            <a:xfrm>
              <a:off x="6660231" y="4691910"/>
              <a:ext cx="0" cy="1801168"/>
              <a:chOff x="7477338" y="4580160"/>
              <a:chExt cx="0" cy="1801168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7D7785A-9447-4965-A37E-E53BB007FF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77338" y="4580160"/>
                <a:ext cx="0" cy="344217"/>
              </a:xfrm>
              <a:prstGeom prst="line">
                <a:avLst/>
              </a:prstGeom>
              <a:ln w="222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AFD0446-53DA-4A7F-929D-778FC3D8FD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77338" y="6125562"/>
                <a:ext cx="0" cy="255766"/>
              </a:xfrm>
              <a:prstGeom prst="line">
                <a:avLst/>
              </a:prstGeom>
              <a:ln w="2222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5CCED242-ED72-4216-9F68-4CA39D53BA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5177" y="6165304"/>
              <a:ext cx="1045215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ADF55C35-A924-477B-9F64-70DD566BC937}"/>
                </a:ext>
              </a:extLst>
            </p:cNvPr>
            <p:cNvCxnSpPr>
              <a:cxnSpLocks/>
            </p:cNvCxnSpPr>
            <p:nvPr/>
          </p:nvCxnSpPr>
          <p:spPr>
            <a:xfrm>
              <a:off x="5944076" y="6165304"/>
              <a:ext cx="494652" cy="0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5023CB-0EEE-475B-9193-B1C908ED6A67}"/>
              </a:ext>
            </a:extLst>
          </p:cNvPr>
          <p:cNvCxnSpPr/>
          <p:nvPr/>
        </p:nvCxnSpPr>
        <p:spPr>
          <a:xfrm>
            <a:off x="3572984" y="3130544"/>
            <a:ext cx="799972" cy="997871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60985A6-7AA4-4660-906D-A54DDC42C7E2}"/>
              </a:ext>
            </a:extLst>
          </p:cNvPr>
          <p:cNvCxnSpPr>
            <a:cxnSpLocks/>
          </p:cNvCxnSpPr>
          <p:nvPr/>
        </p:nvCxnSpPr>
        <p:spPr>
          <a:xfrm flipV="1">
            <a:off x="3558522" y="4437112"/>
            <a:ext cx="799972" cy="997871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5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2">
            <a:extLst>
              <a:ext uri="{FF2B5EF4-FFF2-40B4-BE49-F238E27FC236}">
                <a16:creationId xmlns:a16="http://schemas.microsoft.com/office/drawing/2014/main" id="{9076A16E-EC0D-47B5-B084-4429CB65D420}"/>
              </a:ext>
            </a:extLst>
          </p:cNvPr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</a:rPr>
              <a:t>Kosterlitz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-Thouless phase-diagram</a:t>
            </a:r>
          </a:p>
        </p:txBody>
      </p:sp>
      <p:sp>
        <p:nvSpPr>
          <p:cNvPr id="3" name="CaixaDeTexto 1">
            <a:extLst>
              <a:ext uri="{FF2B5EF4-FFF2-40B4-BE49-F238E27FC236}">
                <a16:creationId xmlns:a16="http://schemas.microsoft.com/office/drawing/2014/main" id="{9B602377-55D6-4BED-B3AD-CE688CECDE35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4" name="CaixaDeTexto 1">
            <a:extLst>
              <a:ext uri="{FF2B5EF4-FFF2-40B4-BE49-F238E27FC236}">
                <a16:creationId xmlns:a16="http://schemas.microsoft.com/office/drawing/2014/main" id="{249EB678-FA50-43DA-8C68-E1B8BB735B77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  <p:cxnSp>
        <p:nvCxnSpPr>
          <p:cNvPr id="5" name="Conector de seta reta 2">
            <a:extLst>
              <a:ext uri="{FF2B5EF4-FFF2-40B4-BE49-F238E27FC236}">
                <a16:creationId xmlns:a16="http://schemas.microsoft.com/office/drawing/2014/main" id="{BFBABB8C-7B86-422D-82BD-3919D77A6B60}"/>
              </a:ext>
            </a:extLst>
          </p:cNvPr>
          <p:cNvCxnSpPr/>
          <p:nvPr/>
        </p:nvCxnSpPr>
        <p:spPr>
          <a:xfrm flipV="1">
            <a:off x="1828946" y="4216717"/>
            <a:ext cx="5184576" cy="10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3">
            <a:extLst>
              <a:ext uri="{FF2B5EF4-FFF2-40B4-BE49-F238E27FC236}">
                <a16:creationId xmlns:a16="http://schemas.microsoft.com/office/drawing/2014/main" id="{6773F3C3-ECBB-4570-B124-A8105F8AF4A0}"/>
              </a:ext>
            </a:extLst>
          </p:cNvPr>
          <p:cNvCxnSpPr/>
          <p:nvPr/>
        </p:nvCxnSpPr>
        <p:spPr>
          <a:xfrm flipV="1">
            <a:off x="3347119" y="2348880"/>
            <a:ext cx="0" cy="374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43">
            <a:extLst>
              <a:ext uri="{FF2B5EF4-FFF2-40B4-BE49-F238E27FC236}">
                <a16:creationId xmlns:a16="http://schemas.microsoft.com/office/drawing/2014/main" id="{6737176D-4B7F-4D4B-9872-C875412426DB}"/>
              </a:ext>
            </a:extLst>
          </p:cNvPr>
          <p:cNvGrpSpPr/>
          <p:nvPr/>
        </p:nvGrpSpPr>
        <p:grpSpPr>
          <a:xfrm>
            <a:off x="4421234" y="2564904"/>
            <a:ext cx="1389581" cy="3301814"/>
            <a:chOff x="4499992" y="2564904"/>
            <a:chExt cx="1389581" cy="3301814"/>
          </a:xfrm>
        </p:grpSpPr>
        <p:cxnSp>
          <p:nvCxnSpPr>
            <p:cNvPr id="8" name="Conector de seta reta 6">
              <a:extLst>
                <a:ext uri="{FF2B5EF4-FFF2-40B4-BE49-F238E27FC236}">
                  <a16:creationId xmlns:a16="http://schemas.microsoft.com/office/drawing/2014/main" id="{DD361887-EBD0-4562-B1CD-91CC275B0CBC}"/>
                </a:ext>
              </a:extLst>
            </p:cNvPr>
            <p:cNvCxnSpPr/>
            <p:nvPr/>
          </p:nvCxnSpPr>
          <p:spPr>
            <a:xfrm flipH="1">
              <a:off x="5436096" y="2564904"/>
              <a:ext cx="453477" cy="115212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7">
              <a:extLst>
                <a:ext uri="{FF2B5EF4-FFF2-40B4-BE49-F238E27FC236}">
                  <a16:creationId xmlns:a16="http://schemas.microsoft.com/office/drawing/2014/main" id="{7AEB4F61-3D5A-42B3-9BB5-628CC530777E}"/>
                </a:ext>
              </a:extLst>
            </p:cNvPr>
            <p:cNvCxnSpPr/>
            <p:nvPr/>
          </p:nvCxnSpPr>
          <p:spPr>
            <a:xfrm flipH="1">
              <a:off x="5201590" y="3698151"/>
              <a:ext cx="234507" cy="529299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3">
              <a:extLst>
                <a:ext uri="{FF2B5EF4-FFF2-40B4-BE49-F238E27FC236}">
                  <a16:creationId xmlns:a16="http://schemas.microsoft.com/office/drawing/2014/main" id="{E8608D04-8FA2-4EC7-80FB-B87192FFC692}"/>
                </a:ext>
              </a:extLst>
            </p:cNvPr>
            <p:cNvCxnSpPr/>
            <p:nvPr/>
          </p:nvCxnSpPr>
          <p:spPr>
            <a:xfrm flipH="1">
              <a:off x="4950522" y="4202207"/>
              <a:ext cx="269550" cy="596936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95">
              <a:extLst>
                <a:ext uri="{FF2B5EF4-FFF2-40B4-BE49-F238E27FC236}">
                  <a16:creationId xmlns:a16="http://schemas.microsoft.com/office/drawing/2014/main" id="{9CC701A6-7671-43B2-BF2F-11E5140C3350}"/>
                </a:ext>
              </a:extLst>
            </p:cNvPr>
            <p:cNvCxnSpPr/>
            <p:nvPr/>
          </p:nvCxnSpPr>
          <p:spPr>
            <a:xfrm flipH="1">
              <a:off x="4515755" y="4725144"/>
              <a:ext cx="453476" cy="108012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o 116">
              <a:extLst>
                <a:ext uri="{FF2B5EF4-FFF2-40B4-BE49-F238E27FC236}">
                  <a16:creationId xmlns:a16="http://schemas.microsoft.com/office/drawing/2014/main" id="{09732A17-2F31-43AA-A257-D3587F4376A5}"/>
                </a:ext>
              </a:extLst>
            </p:cNvPr>
            <p:cNvGrpSpPr/>
            <p:nvPr/>
          </p:nvGrpSpPr>
          <p:grpSpPr>
            <a:xfrm flipV="1">
              <a:off x="4499992" y="2566895"/>
              <a:ext cx="1389581" cy="3299823"/>
              <a:chOff x="4659771" y="2204864"/>
              <a:chExt cx="1389581" cy="3299823"/>
            </a:xfrm>
          </p:grpSpPr>
          <p:cxnSp>
            <p:nvCxnSpPr>
              <p:cNvPr id="13" name="Conector de seta reta 117">
                <a:extLst>
                  <a:ext uri="{FF2B5EF4-FFF2-40B4-BE49-F238E27FC236}">
                    <a16:creationId xmlns:a16="http://schemas.microsoft.com/office/drawing/2014/main" id="{8143E692-161A-4DDE-B38F-ECC02DFC65AC}"/>
                  </a:ext>
                </a:extLst>
              </p:cNvPr>
              <p:cNvCxnSpPr/>
              <p:nvPr/>
            </p:nvCxnSpPr>
            <p:spPr>
              <a:xfrm flipH="1">
                <a:off x="5580113" y="2204864"/>
                <a:ext cx="469239" cy="115212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de seta reta 118">
                <a:extLst>
                  <a:ext uri="{FF2B5EF4-FFF2-40B4-BE49-F238E27FC236}">
                    <a16:creationId xmlns:a16="http://schemas.microsoft.com/office/drawing/2014/main" id="{67F6A4CE-C5B6-4DF2-8A79-051C20FD8482}"/>
                  </a:ext>
                </a:extLst>
              </p:cNvPr>
              <p:cNvCxnSpPr/>
              <p:nvPr/>
            </p:nvCxnSpPr>
            <p:spPr>
              <a:xfrm flipH="1">
                <a:off x="5345606" y="3336120"/>
                <a:ext cx="234507" cy="52929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de seta reta 119">
                <a:extLst>
                  <a:ext uri="{FF2B5EF4-FFF2-40B4-BE49-F238E27FC236}">
                    <a16:creationId xmlns:a16="http://schemas.microsoft.com/office/drawing/2014/main" id="{E82D8330-2262-4C5B-8A88-92CD550672E2}"/>
                  </a:ext>
                </a:extLst>
              </p:cNvPr>
              <p:cNvCxnSpPr/>
              <p:nvPr/>
            </p:nvCxnSpPr>
            <p:spPr>
              <a:xfrm flipH="1">
                <a:off x="5094538" y="3840176"/>
                <a:ext cx="269550" cy="59693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de seta reta 120">
                <a:extLst>
                  <a:ext uri="{FF2B5EF4-FFF2-40B4-BE49-F238E27FC236}">
                    <a16:creationId xmlns:a16="http://schemas.microsoft.com/office/drawing/2014/main" id="{F48323FD-B63B-43FC-AD13-24E5BBC28C63}"/>
                  </a:ext>
                </a:extLst>
              </p:cNvPr>
              <p:cNvCxnSpPr/>
              <p:nvPr/>
            </p:nvCxnSpPr>
            <p:spPr>
              <a:xfrm flipH="1">
                <a:off x="4659771" y="4424567"/>
                <a:ext cx="453476" cy="108012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upo 279">
            <a:extLst>
              <a:ext uri="{FF2B5EF4-FFF2-40B4-BE49-F238E27FC236}">
                <a16:creationId xmlns:a16="http://schemas.microsoft.com/office/drawing/2014/main" id="{3B7C327E-8657-49EE-8956-C9B26F55FCFF}"/>
              </a:ext>
            </a:extLst>
          </p:cNvPr>
          <p:cNvGrpSpPr/>
          <p:nvPr/>
        </p:nvGrpSpPr>
        <p:grpSpPr>
          <a:xfrm flipV="1">
            <a:off x="3404451" y="4198315"/>
            <a:ext cx="1304815" cy="1680948"/>
            <a:chOff x="3627225" y="2202873"/>
            <a:chExt cx="1304815" cy="1680948"/>
          </a:xfrm>
        </p:grpSpPr>
        <p:grpSp>
          <p:nvGrpSpPr>
            <p:cNvPr id="18" name="Grupo 280">
              <a:extLst>
                <a:ext uri="{FF2B5EF4-FFF2-40B4-BE49-F238E27FC236}">
                  <a16:creationId xmlns:a16="http://schemas.microsoft.com/office/drawing/2014/main" id="{A7739C10-6669-485F-ADE4-D9FFCA21F95A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39" name="Forma livre 301">
                <a:extLst>
                  <a:ext uri="{FF2B5EF4-FFF2-40B4-BE49-F238E27FC236}">
                    <a16:creationId xmlns:a16="http://schemas.microsoft.com/office/drawing/2014/main" id="{E70EAA98-7A15-403F-B215-42219A90A668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orma livre 302">
                <a:extLst>
                  <a:ext uri="{FF2B5EF4-FFF2-40B4-BE49-F238E27FC236}">
                    <a16:creationId xmlns:a16="http://schemas.microsoft.com/office/drawing/2014/main" id="{08B74715-1EBE-4C87-8FC2-BE8309401259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upo 281">
              <a:extLst>
                <a:ext uri="{FF2B5EF4-FFF2-40B4-BE49-F238E27FC236}">
                  <a16:creationId xmlns:a16="http://schemas.microsoft.com/office/drawing/2014/main" id="{43FEF648-020E-4667-BF06-631FFF8A71FD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37" name="Forma livre 299">
                <a:extLst>
                  <a:ext uri="{FF2B5EF4-FFF2-40B4-BE49-F238E27FC236}">
                    <a16:creationId xmlns:a16="http://schemas.microsoft.com/office/drawing/2014/main" id="{E765F215-29C5-4486-8C3B-B632AD14387B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orma livre 300">
                <a:extLst>
                  <a:ext uri="{FF2B5EF4-FFF2-40B4-BE49-F238E27FC236}">
                    <a16:creationId xmlns:a16="http://schemas.microsoft.com/office/drawing/2014/main" id="{ADA0A341-416A-4F8E-AEC4-B9C511B5AC43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upo 282">
              <a:extLst>
                <a:ext uri="{FF2B5EF4-FFF2-40B4-BE49-F238E27FC236}">
                  <a16:creationId xmlns:a16="http://schemas.microsoft.com/office/drawing/2014/main" id="{ABB0681C-F7A7-4C5D-8DAC-2704CAF63CDE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35" name="Forma livre 297">
                <a:extLst>
                  <a:ext uri="{FF2B5EF4-FFF2-40B4-BE49-F238E27FC236}">
                    <a16:creationId xmlns:a16="http://schemas.microsoft.com/office/drawing/2014/main" id="{7238C8A4-4060-473E-88A7-68E2C0AC08C8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36" name="Forma livre 298">
                <a:extLst>
                  <a:ext uri="{FF2B5EF4-FFF2-40B4-BE49-F238E27FC236}">
                    <a16:creationId xmlns:a16="http://schemas.microsoft.com/office/drawing/2014/main" id="{7B7B5E6B-0959-4E7C-BAF8-80AAF7092B22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upo 283">
              <a:extLst>
                <a:ext uri="{FF2B5EF4-FFF2-40B4-BE49-F238E27FC236}">
                  <a16:creationId xmlns:a16="http://schemas.microsoft.com/office/drawing/2014/main" id="{57C5FFD5-F8EC-459C-8D70-9758A6D4CE67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33" name="Forma livre 295">
                <a:extLst>
                  <a:ext uri="{FF2B5EF4-FFF2-40B4-BE49-F238E27FC236}">
                    <a16:creationId xmlns:a16="http://schemas.microsoft.com/office/drawing/2014/main" id="{0F13C082-0C1F-4F5E-83E9-ED00BC171810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orma livre 296">
                <a:extLst>
                  <a:ext uri="{FF2B5EF4-FFF2-40B4-BE49-F238E27FC236}">
                    <a16:creationId xmlns:a16="http://schemas.microsoft.com/office/drawing/2014/main" id="{19FC41EF-EB8A-4566-B430-FB0C883B64A5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upo 284">
              <a:extLst>
                <a:ext uri="{FF2B5EF4-FFF2-40B4-BE49-F238E27FC236}">
                  <a16:creationId xmlns:a16="http://schemas.microsoft.com/office/drawing/2014/main" id="{4F943194-872A-46A7-8534-7D2336AA4D2D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31" name="Forma livre 293">
                <a:extLst>
                  <a:ext uri="{FF2B5EF4-FFF2-40B4-BE49-F238E27FC236}">
                    <a16:creationId xmlns:a16="http://schemas.microsoft.com/office/drawing/2014/main" id="{63DE1977-C241-46B9-B25B-E557AE724381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orma livre 294">
                <a:extLst>
                  <a:ext uri="{FF2B5EF4-FFF2-40B4-BE49-F238E27FC236}">
                    <a16:creationId xmlns:a16="http://schemas.microsoft.com/office/drawing/2014/main" id="{44C65F25-3B7F-419C-9178-3CE56854B19A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orma livre 285">
              <a:extLst>
                <a:ext uri="{FF2B5EF4-FFF2-40B4-BE49-F238E27FC236}">
                  <a16:creationId xmlns:a16="http://schemas.microsoft.com/office/drawing/2014/main" id="{4D6D0825-E378-4C26-979A-EF970FA5CF61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rma livre 286">
              <a:extLst>
                <a:ext uri="{FF2B5EF4-FFF2-40B4-BE49-F238E27FC236}">
                  <a16:creationId xmlns:a16="http://schemas.microsoft.com/office/drawing/2014/main" id="{B9CB8C5E-2B4D-47E7-B577-DC2DD927C507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a livre 287">
              <a:extLst>
                <a:ext uri="{FF2B5EF4-FFF2-40B4-BE49-F238E27FC236}">
                  <a16:creationId xmlns:a16="http://schemas.microsoft.com/office/drawing/2014/main" id="{9659882F-7850-41AE-A728-96750290C8E4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a livre 288">
              <a:extLst>
                <a:ext uri="{FF2B5EF4-FFF2-40B4-BE49-F238E27FC236}">
                  <a16:creationId xmlns:a16="http://schemas.microsoft.com/office/drawing/2014/main" id="{2C865764-0DE2-47AD-B7C3-91D2574E4C05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orma livre 289">
              <a:extLst>
                <a:ext uri="{FF2B5EF4-FFF2-40B4-BE49-F238E27FC236}">
                  <a16:creationId xmlns:a16="http://schemas.microsoft.com/office/drawing/2014/main" id="{976E1FCC-A83F-4F32-AF99-25680E778577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orma livre 290">
              <a:extLst>
                <a:ext uri="{FF2B5EF4-FFF2-40B4-BE49-F238E27FC236}">
                  <a16:creationId xmlns:a16="http://schemas.microsoft.com/office/drawing/2014/main" id="{E6947AF3-76E3-46EA-98D8-EB53A7AE3801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orma livre 291">
              <a:extLst>
                <a:ext uri="{FF2B5EF4-FFF2-40B4-BE49-F238E27FC236}">
                  <a16:creationId xmlns:a16="http://schemas.microsoft.com/office/drawing/2014/main" id="{C92064BB-3682-4DC5-B14B-5E0F28A3A758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orma livre 292">
              <a:extLst>
                <a:ext uri="{FF2B5EF4-FFF2-40B4-BE49-F238E27FC236}">
                  <a16:creationId xmlns:a16="http://schemas.microsoft.com/office/drawing/2014/main" id="{28B18F9E-DA2E-41C3-A84F-79A3214F6CE7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upo 31">
            <a:extLst>
              <a:ext uri="{FF2B5EF4-FFF2-40B4-BE49-F238E27FC236}">
                <a16:creationId xmlns:a16="http://schemas.microsoft.com/office/drawing/2014/main" id="{A7697960-6369-4249-8DFA-447A7931310E}"/>
              </a:ext>
            </a:extLst>
          </p:cNvPr>
          <p:cNvGrpSpPr/>
          <p:nvPr/>
        </p:nvGrpSpPr>
        <p:grpSpPr>
          <a:xfrm>
            <a:off x="5573362" y="2648031"/>
            <a:ext cx="1368152" cy="1597821"/>
            <a:chOff x="5868144" y="2286000"/>
            <a:chExt cx="1368152" cy="1597821"/>
          </a:xfrm>
        </p:grpSpPr>
        <p:grpSp>
          <p:nvGrpSpPr>
            <p:cNvPr id="42" name="Grupo 174">
              <a:extLst>
                <a:ext uri="{FF2B5EF4-FFF2-40B4-BE49-F238E27FC236}">
                  <a16:creationId xmlns:a16="http://schemas.microsoft.com/office/drawing/2014/main" id="{63F5D5EF-4E26-45EB-BE95-EBED8626A2A8}"/>
                </a:ext>
              </a:extLst>
            </p:cNvPr>
            <p:cNvGrpSpPr/>
            <p:nvPr/>
          </p:nvGrpSpPr>
          <p:grpSpPr>
            <a:xfrm>
              <a:off x="5868144" y="2286000"/>
              <a:ext cx="524738" cy="1597821"/>
              <a:chOff x="5796136" y="2286000"/>
              <a:chExt cx="524738" cy="1597821"/>
            </a:xfrm>
          </p:grpSpPr>
          <p:sp>
            <p:nvSpPr>
              <p:cNvPr id="58" name="Forma livre 70">
                <a:extLst>
                  <a:ext uri="{FF2B5EF4-FFF2-40B4-BE49-F238E27FC236}">
                    <a16:creationId xmlns:a16="http://schemas.microsoft.com/office/drawing/2014/main" id="{EEB00E29-4C68-4E0E-802F-370036484FF3}"/>
                  </a:ext>
                </a:extLst>
              </p:cNvPr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orma livre 71">
                <a:extLst>
                  <a:ext uri="{FF2B5EF4-FFF2-40B4-BE49-F238E27FC236}">
                    <a16:creationId xmlns:a16="http://schemas.microsoft.com/office/drawing/2014/main" id="{4849CB97-7F44-4655-B98D-7C07859E4282}"/>
                  </a:ext>
                </a:extLst>
              </p:cNvPr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upo 50">
              <a:extLst>
                <a:ext uri="{FF2B5EF4-FFF2-40B4-BE49-F238E27FC236}">
                  <a16:creationId xmlns:a16="http://schemas.microsoft.com/office/drawing/2014/main" id="{38CB5231-8745-496A-8F16-5F1A7A2D8893}"/>
                </a:ext>
              </a:extLst>
            </p:cNvPr>
            <p:cNvGrpSpPr/>
            <p:nvPr/>
          </p:nvGrpSpPr>
          <p:grpSpPr>
            <a:xfrm>
              <a:off x="6055942" y="2375004"/>
              <a:ext cx="641993" cy="1490414"/>
              <a:chOff x="5912813" y="2511406"/>
              <a:chExt cx="619749" cy="1354012"/>
            </a:xfrm>
          </p:grpSpPr>
          <p:sp>
            <p:nvSpPr>
              <p:cNvPr id="56" name="Forma livre 47">
                <a:extLst>
                  <a:ext uri="{FF2B5EF4-FFF2-40B4-BE49-F238E27FC236}">
                    <a16:creationId xmlns:a16="http://schemas.microsoft.com/office/drawing/2014/main" id="{E974B9E3-383C-4A51-9854-C93FBEC7C1DC}"/>
                  </a:ext>
                </a:extLst>
              </p:cNvPr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orma livre 49">
                <a:extLst>
                  <a:ext uri="{FF2B5EF4-FFF2-40B4-BE49-F238E27FC236}">
                    <a16:creationId xmlns:a16="http://schemas.microsoft.com/office/drawing/2014/main" id="{7C1227D7-E018-4643-B6BD-98109C7F3EFF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upo 60">
              <a:extLst>
                <a:ext uri="{FF2B5EF4-FFF2-40B4-BE49-F238E27FC236}">
                  <a16:creationId xmlns:a16="http://schemas.microsoft.com/office/drawing/2014/main" id="{0D493676-4673-4778-AE43-D520D80BC834}"/>
                </a:ext>
              </a:extLst>
            </p:cNvPr>
            <p:cNvGrpSpPr/>
            <p:nvPr/>
          </p:nvGrpSpPr>
          <p:grpSpPr>
            <a:xfrm>
              <a:off x="6271964" y="2521527"/>
              <a:ext cx="693905" cy="1339521"/>
              <a:chOff x="5912813" y="2415700"/>
              <a:chExt cx="749787" cy="1449718"/>
            </a:xfrm>
          </p:grpSpPr>
          <p:sp>
            <p:nvSpPr>
              <p:cNvPr id="54" name="Forma livre 61">
                <a:extLst>
                  <a:ext uri="{FF2B5EF4-FFF2-40B4-BE49-F238E27FC236}">
                    <a16:creationId xmlns:a16="http://schemas.microsoft.com/office/drawing/2014/main" id="{8A6F5E91-E446-413A-A51C-BAAC914DD449}"/>
                  </a:ext>
                </a:extLst>
              </p:cNvPr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orma livre 62">
                <a:extLst>
                  <a:ext uri="{FF2B5EF4-FFF2-40B4-BE49-F238E27FC236}">
                    <a16:creationId xmlns:a16="http://schemas.microsoft.com/office/drawing/2014/main" id="{09C9C435-1C57-47E4-B4F3-658F84A2C0DE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upo 63">
              <a:extLst>
                <a:ext uri="{FF2B5EF4-FFF2-40B4-BE49-F238E27FC236}">
                  <a16:creationId xmlns:a16="http://schemas.microsoft.com/office/drawing/2014/main" id="{D295EEB7-A012-4EBF-A5ED-8783F05B510D}"/>
                </a:ext>
              </a:extLst>
            </p:cNvPr>
            <p:cNvGrpSpPr/>
            <p:nvPr/>
          </p:nvGrpSpPr>
          <p:grpSpPr>
            <a:xfrm>
              <a:off x="6516221" y="2744925"/>
              <a:ext cx="576064" cy="1116124"/>
              <a:chOff x="5912813" y="2377632"/>
              <a:chExt cx="778363" cy="1487786"/>
            </a:xfrm>
          </p:grpSpPr>
          <p:sp>
            <p:nvSpPr>
              <p:cNvPr id="52" name="Forma livre 64">
                <a:extLst>
                  <a:ext uri="{FF2B5EF4-FFF2-40B4-BE49-F238E27FC236}">
                    <a16:creationId xmlns:a16="http://schemas.microsoft.com/office/drawing/2014/main" id="{5DA16CBF-6C08-4B4D-80DA-B8888B36993A}"/>
                  </a:ext>
                </a:extLst>
              </p:cNvPr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orma livre 65">
                <a:extLst>
                  <a:ext uri="{FF2B5EF4-FFF2-40B4-BE49-F238E27FC236}">
                    <a16:creationId xmlns:a16="http://schemas.microsoft.com/office/drawing/2014/main" id="{B128E552-7A3E-4638-A3BF-8466A88F76F2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upo 75">
              <a:extLst>
                <a:ext uri="{FF2B5EF4-FFF2-40B4-BE49-F238E27FC236}">
                  <a16:creationId xmlns:a16="http://schemas.microsoft.com/office/drawing/2014/main" id="{ED8C72D1-3077-4853-9BC0-1E33FA17C771}"/>
                </a:ext>
              </a:extLst>
            </p:cNvPr>
            <p:cNvGrpSpPr/>
            <p:nvPr/>
          </p:nvGrpSpPr>
          <p:grpSpPr>
            <a:xfrm>
              <a:off x="6732239" y="3067360"/>
              <a:ext cx="504055" cy="793004"/>
              <a:chOff x="5912813" y="2338044"/>
              <a:chExt cx="993068" cy="1527374"/>
            </a:xfrm>
          </p:grpSpPr>
          <p:sp>
            <p:nvSpPr>
              <p:cNvPr id="50" name="Forma livre 76">
                <a:extLst>
                  <a:ext uri="{FF2B5EF4-FFF2-40B4-BE49-F238E27FC236}">
                    <a16:creationId xmlns:a16="http://schemas.microsoft.com/office/drawing/2014/main" id="{5C28118F-93A3-4617-9D0D-B2D8F4601B6E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orma livre 77">
                <a:extLst>
                  <a:ext uri="{FF2B5EF4-FFF2-40B4-BE49-F238E27FC236}">
                    <a16:creationId xmlns:a16="http://schemas.microsoft.com/office/drawing/2014/main" id="{6A33A2FB-3CB4-4DFF-91DA-D2C6B5304711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upo 319">
              <a:extLst>
                <a:ext uri="{FF2B5EF4-FFF2-40B4-BE49-F238E27FC236}">
                  <a16:creationId xmlns:a16="http://schemas.microsoft.com/office/drawing/2014/main" id="{9CD8F9A6-60E7-49F5-87CD-FBF85EC68223}"/>
                </a:ext>
              </a:extLst>
            </p:cNvPr>
            <p:cNvGrpSpPr/>
            <p:nvPr/>
          </p:nvGrpSpPr>
          <p:grpSpPr>
            <a:xfrm>
              <a:off x="6948265" y="3418903"/>
              <a:ext cx="288031" cy="443061"/>
              <a:chOff x="5912813" y="2338044"/>
              <a:chExt cx="993068" cy="1527374"/>
            </a:xfrm>
          </p:grpSpPr>
          <p:sp>
            <p:nvSpPr>
              <p:cNvPr id="48" name="Forma livre 320">
                <a:extLst>
                  <a:ext uri="{FF2B5EF4-FFF2-40B4-BE49-F238E27FC236}">
                    <a16:creationId xmlns:a16="http://schemas.microsoft.com/office/drawing/2014/main" id="{958DB266-CB7A-457A-8F13-25A158B4A8A9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orma livre 321">
                <a:extLst>
                  <a:ext uri="{FF2B5EF4-FFF2-40B4-BE49-F238E27FC236}">
                    <a16:creationId xmlns:a16="http://schemas.microsoft.com/office/drawing/2014/main" id="{0C7035A3-29B5-42FF-9A8E-1B3B327C2E3B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upo 32">
            <a:extLst>
              <a:ext uri="{FF2B5EF4-FFF2-40B4-BE49-F238E27FC236}">
                <a16:creationId xmlns:a16="http://schemas.microsoft.com/office/drawing/2014/main" id="{FEDA4D56-39D4-4B04-9DB6-E16A75E90320}"/>
              </a:ext>
            </a:extLst>
          </p:cNvPr>
          <p:cNvGrpSpPr/>
          <p:nvPr/>
        </p:nvGrpSpPr>
        <p:grpSpPr>
          <a:xfrm>
            <a:off x="5573364" y="4223079"/>
            <a:ext cx="1368150" cy="1597821"/>
            <a:chOff x="5868146" y="3861048"/>
            <a:chExt cx="1368150" cy="1597821"/>
          </a:xfrm>
        </p:grpSpPr>
        <p:grpSp>
          <p:nvGrpSpPr>
            <p:cNvPr id="61" name="Grupo 307">
              <a:extLst>
                <a:ext uri="{FF2B5EF4-FFF2-40B4-BE49-F238E27FC236}">
                  <a16:creationId xmlns:a16="http://schemas.microsoft.com/office/drawing/2014/main" id="{C3222694-4F17-4AB3-830A-A03E4AFA33B7}"/>
                </a:ext>
              </a:extLst>
            </p:cNvPr>
            <p:cNvGrpSpPr/>
            <p:nvPr/>
          </p:nvGrpSpPr>
          <p:grpSpPr>
            <a:xfrm flipV="1">
              <a:off x="5868146" y="3861048"/>
              <a:ext cx="524738" cy="1597821"/>
              <a:chOff x="5796136" y="2286000"/>
              <a:chExt cx="524738" cy="1597821"/>
            </a:xfrm>
          </p:grpSpPr>
          <p:sp>
            <p:nvSpPr>
              <p:cNvPr id="77" name="Forma livre 311">
                <a:extLst>
                  <a:ext uri="{FF2B5EF4-FFF2-40B4-BE49-F238E27FC236}">
                    <a16:creationId xmlns:a16="http://schemas.microsoft.com/office/drawing/2014/main" id="{F784EC2B-4C7A-43FB-845D-100B391FE50D}"/>
                  </a:ext>
                </a:extLst>
              </p:cNvPr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orma livre 312">
                <a:extLst>
                  <a:ext uri="{FF2B5EF4-FFF2-40B4-BE49-F238E27FC236}">
                    <a16:creationId xmlns:a16="http://schemas.microsoft.com/office/drawing/2014/main" id="{D074DAF7-9B33-4BA4-8947-D974723EF41D}"/>
                  </a:ext>
                </a:extLst>
              </p:cNvPr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upo 304">
              <a:extLst>
                <a:ext uri="{FF2B5EF4-FFF2-40B4-BE49-F238E27FC236}">
                  <a16:creationId xmlns:a16="http://schemas.microsoft.com/office/drawing/2014/main" id="{8C41CF7B-D349-45F3-BF47-CD36F1CBC5F1}"/>
                </a:ext>
              </a:extLst>
            </p:cNvPr>
            <p:cNvGrpSpPr/>
            <p:nvPr/>
          </p:nvGrpSpPr>
          <p:grpSpPr>
            <a:xfrm flipV="1">
              <a:off x="6055944" y="3879451"/>
              <a:ext cx="641993" cy="1490414"/>
              <a:chOff x="5912813" y="2511406"/>
              <a:chExt cx="619749" cy="1354012"/>
            </a:xfrm>
          </p:grpSpPr>
          <p:sp>
            <p:nvSpPr>
              <p:cNvPr id="75" name="Forma livre 317">
                <a:extLst>
                  <a:ext uri="{FF2B5EF4-FFF2-40B4-BE49-F238E27FC236}">
                    <a16:creationId xmlns:a16="http://schemas.microsoft.com/office/drawing/2014/main" id="{91E4BFE4-53F1-4A2F-9D3E-BC3146EEF3F6}"/>
                  </a:ext>
                </a:extLst>
              </p:cNvPr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orma livre 318">
                <a:extLst>
                  <a:ext uri="{FF2B5EF4-FFF2-40B4-BE49-F238E27FC236}">
                    <a16:creationId xmlns:a16="http://schemas.microsoft.com/office/drawing/2014/main" id="{BD8406B7-C0E7-4575-B1A3-10C7B1CB5EB9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upo 305">
              <a:extLst>
                <a:ext uri="{FF2B5EF4-FFF2-40B4-BE49-F238E27FC236}">
                  <a16:creationId xmlns:a16="http://schemas.microsoft.com/office/drawing/2014/main" id="{DBAF7D8F-764F-4F3B-9C66-6CA37C92280C}"/>
                </a:ext>
              </a:extLst>
            </p:cNvPr>
            <p:cNvGrpSpPr/>
            <p:nvPr/>
          </p:nvGrpSpPr>
          <p:grpSpPr>
            <a:xfrm flipV="1">
              <a:off x="6271966" y="3883821"/>
              <a:ext cx="693905" cy="1339521"/>
              <a:chOff x="5912813" y="2415700"/>
              <a:chExt cx="749787" cy="1449718"/>
            </a:xfrm>
          </p:grpSpPr>
          <p:sp>
            <p:nvSpPr>
              <p:cNvPr id="73" name="Forma livre 315">
                <a:extLst>
                  <a:ext uri="{FF2B5EF4-FFF2-40B4-BE49-F238E27FC236}">
                    <a16:creationId xmlns:a16="http://schemas.microsoft.com/office/drawing/2014/main" id="{DDAA9BF5-9C68-4123-8FE0-508E5B03BC40}"/>
                  </a:ext>
                </a:extLst>
              </p:cNvPr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orma livre 316">
                <a:extLst>
                  <a:ext uri="{FF2B5EF4-FFF2-40B4-BE49-F238E27FC236}">
                    <a16:creationId xmlns:a16="http://schemas.microsoft.com/office/drawing/2014/main" id="{D3D7093D-6D40-4606-8DD0-964DC94EC815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upo 306">
              <a:extLst>
                <a:ext uri="{FF2B5EF4-FFF2-40B4-BE49-F238E27FC236}">
                  <a16:creationId xmlns:a16="http://schemas.microsoft.com/office/drawing/2014/main" id="{23CE1E92-A19B-42E9-9561-0A47AFE3C0C2}"/>
                </a:ext>
              </a:extLst>
            </p:cNvPr>
            <p:cNvGrpSpPr/>
            <p:nvPr/>
          </p:nvGrpSpPr>
          <p:grpSpPr>
            <a:xfrm flipV="1">
              <a:off x="6516223" y="3883820"/>
              <a:ext cx="576064" cy="1116124"/>
              <a:chOff x="5912813" y="2377632"/>
              <a:chExt cx="778363" cy="1487786"/>
            </a:xfrm>
          </p:grpSpPr>
          <p:sp>
            <p:nvSpPr>
              <p:cNvPr id="71" name="Forma livre 313">
                <a:extLst>
                  <a:ext uri="{FF2B5EF4-FFF2-40B4-BE49-F238E27FC236}">
                    <a16:creationId xmlns:a16="http://schemas.microsoft.com/office/drawing/2014/main" id="{E6DC7A9C-AC89-45BE-9810-0AC35DBA1484}"/>
                  </a:ext>
                </a:extLst>
              </p:cNvPr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orma livre 314">
                <a:extLst>
                  <a:ext uri="{FF2B5EF4-FFF2-40B4-BE49-F238E27FC236}">
                    <a16:creationId xmlns:a16="http://schemas.microsoft.com/office/drawing/2014/main" id="{9CAC759B-721E-4F52-93C6-CC45829FA9BB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upo 308">
              <a:extLst>
                <a:ext uri="{FF2B5EF4-FFF2-40B4-BE49-F238E27FC236}">
                  <a16:creationId xmlns:a16="http://schemas.microsoft.com/office/drawing/2014/main" id="{9A149CF4-F159-4B4E-A57E-D7E9C0150FE8}"/>
                </a:ext>
              </a:extLst>
            </p:cNvPr>
            <p:cNvGrpSpPr/>
            <p:nvPr/>
          </p:nvGrpSpPr>
          <p:grpSpPr>
            <a:xfrm flipV="1">
              <a:off x="6732241" y="3884505"/>
              <a:ext cx="504055" cy="793004"/>
              <a:chOff x="5912813" y="2338044"/>
              <a:chExt cx="993068" cy="1527374"/>
            </a:xfrm>
          </p:grpSpPr>
          <p:sp>
            <p:nvSpPr>
              <p:cNvPr id="69" name="Forma livre 309">
                <a:extLst>
                  <a:ext uri="{FF2B5EF4-FFF2-40B4-BE49-F238E27FC236}">
                    <a16:creationId xmlns:a16="http://schemas.microsoft.com/office/drawing/2014/main" id="{A7940205-E842-4186-96D9-45483E60C203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orma livre 310">
                <a:extLst>
                  <a:ext uri="{FF2B5EF4-FFF2-40B4-BE49-F238E27FC236}">
                    <a16:creationId xmlns:a16="http://schemas.microsoft.com/office/drawing/2014/main" id="{16ED96A8-7D8C-4AFA-9B84-B1653F0C66D1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upo 322">
              <a:extLst>
                <a:ext uri="{FF2B5EF4-FFF2-40B4-BE49-F238E27FC236}">
                  <a16:creationId xmlns:a16="http://schemas.microsoft.com/office/drawing/2014/main" id="{1A75AF47-46DC-4E0C-A50C-BACE19808695}"/>
                </a:ext>
              </a:extLst>
            </p:cNvPr>
            <p:cNvGrpSpPr/>
            <p:nvPr/>
          </p:nvGrpSpPr>
          <p:grpSpPr>
            <a:xfrm flipV="1">
              <a:off x="6948264" y="3861048"/>
              <a:ext cx="288031" cy="443061"/>
              <a:chOff x="5912813" y="2338044"/>
              <a:chExt cx="993068" cy="1527374"/>
            </a:xfrm>
          </p:grpSpPr>
          <p:sp>
            <p:nvSpPr>
              <p:cNvPr id="67" name="Forma livre 323">
                <a:extLst>
                  <a:ext uri="{FF2B5EF4-FFF2-40B4-BE49-F238E27FC236}">
                    <a16:creationId xmlns:a16="http://schemas.microsoft.com/office/drawing/2014/main" id="{72A193F5-5840-4BFC-915A-6B6DA695FBBD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orma livre 324">
                <a:extLst>
                  <a:ext uri="{FF2B5EF4-FFF2-40B4-BE49-F238E27FC236}">
                    <a16:creationId xmlns:a16="http://schemas.microsoft.com/office/drawing/2014/main" id="{507CABDE-852F-4122-BE37-38ED83F536D2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9" name="Grupo 44">
            <a:extLst>
              <a:ext uri="{FF2B5EF4-FFF2-40B4-BE49-F238E27FC236}">
                <a16:creationId xmlns:a16="http://schemas.microsoft.com/office/drawing/2014/main" id="{85D1CA2A-F73B-42D2-98D5-0CD8789D6358}"/>
              </a:ext>
            </a:extLst>
          </p:cNvPr>
          <p:cNvGrpSpPr/>
          <p:nvPr/>
        </p:nvGrpSpPr>
        <p:grpSpPr>
          <a:xfrm>
            <a:off x="4666997" y="2337815"/>
            <a:ext cx="880143" cy="1509111"/>
            <a:chOff x="4771977" y="2351937"/>
            <a:chExt cx="880143" cy="1509111"/>
          </a:xfrm>
        </p:grpSpPr>
        <p:grpSp>
          <p:nvGrpSpPr>
            <p:cNvPr id="80" name="Grupo 354">
              <a:extLst>
                <a:ext uri="{FF2B5EF4-FFF2-40B4-BE49-F238E27FC236}">
                  <a16:creationId xmlns:a16="http://schemas.microsoft.com/office/drawing/2014/main" id="{86DA423D-D02C-4A4A-BA09-E249C65346E5}"/>
                </a:ext>
              </a:extLst>
            </p:cNvPr>
            <p:cNvGrpSpPr/>
            <p:nvPr/>
          </p:nvGrpSpPr>
          <p:grpSpPr>
            <a:xfrm>
              <a:off x="4771977" y="2521527"/>
              <a:ext cx="880143" cy="1339521"/>
              <a:chOff x="4915993" y="2132856"/>
              <a:chExt cx="880143" cy="1339521"/>
            </a:xfrm>
          </p:grpSpPr>
          <p:sp>
            <p:nvSpPr>
              <p:cNvPr id="89" name="Arco 347">
                <a:extLst>
                  <a:ext uri="{FF2B5EF4-FFF2-40B4-BE49-F238E27FC236}">
                    <a16:creationId xmlns:a16="http://schemas.microsoft.com/office/drawing/2014/main" id="{0F0A1312-99AA-41FC-8F79-7D7607B5921E}"/>
                  </a:ext>
                </a:extLst>
              </p:cNvPr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Conector reto 349">
                <a:extLst>
                  <a:ext uri="{FF2B5EF4-FFF2-40B4-BE49-F238E27FC236}">
                    <a16:creationId xmlns:a16="http://schemas.microsoft.com/office/drawing/2014/main" id="{B030B0E0-FFBB-4E7A-BC78-EE28F08FD5E6}"/>
                  </a:ext>
                </a:extLst>
              </p:cNvPr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to 351">
                <a:extLst>
                  <a:ext uri="{FF2B5EF4-FFF2-40B4-BE49-F238E27FC236}">
                    <a16:creationId xmlns:a16="http://schemas.microsoft.com/office/drawing/2014/main" id="{B472D5E0-484C-4B7C-BEEF-66B153E3DAC1}"/>
                  </a:ext>
                </a:extLst>
              </p:cNvPr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to 352">
                <a:extLst>
                  <a:ext uri="{FF2B5EF4-FFF2-40B4-BE49-F238E27FC236}">
                    <a16:creationId xmlns:a16="http://schemas.microsoft.com/office/drawing/2014/main" id="{65398E91-00E9-4536-9E70-7A077169609A}"/>
                  </a:ext>
                </a:extLst>
              </p:cNvPr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upo 20">
              <a:extLst>
                <a:ext uri="{FF2B5EF4-FFF2-40B4-BE49-F238E27FC236}">
                  <a16:creationId xmlns:a16="http://schemas.microsoft.com/office/drawing/2014/main" id="{4EDB4207-2BC7-4E16-8DD0-C7E5A35E85D0}"/>
                </a:ext>
              </a:extLst>
            </p:cNvPr>
            <p:cNvGrpSpPr/>
            <p:nvPr/>
          </p:nvGrpSpPr>
          <p:grpSpPr>
            <a:xfrm>
              <a:off x="4938615" y="2483477"/>
              <a:ext cx="546866" cy="1019522"/>
              <a:chOff x="5082631" y="835646"/>
              <a:chExt cx="546866" cy="1019522"/>
            </a:xfrm>
          </p:grpSpPr>
          <p:sp>
            <p:nvSpPr>
              <p:cNvPr id="86" name="Arco 1">
                <a:extLst>
                  <a:ext uri="{FF2B5EF4-FFF2-40B4-BE49-F238E27FC236}">
                    <a16:creationId xmlns:a16="http://schemas.microsoft.com/office/drawing/2014/main" id="{06F594DE-C9D4-4028-B5D6-0883DF879332}"/>
                  </a:ext>
                </a:extLst>
              </p:cNvPr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Conector reto 126">
                <a:extLst>
                  <a:ext uri="{FF2B5EF4-FFF2-40B4-BE49-F238E27FC236}">
                    <a16:creationId xmlns:a16="http://schemas.microsoft.com/office/drawing/2014/main" id="{094833A7-8F40-478A-B0F9-9855AB673A79}"/>
                  </a:ext>
                </a:extLst>
              </p:cNvPr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to 133">
                <a:extLst>
                  <a:ext uri="{FF2B5EF4-FFF2-40B4-BE49-F238E27FC236}">
                    <a16:creationId xmlns:a16="http://schemas.microsoft.com/office/drawing/2014/main" id="{7A85FB17-7752-43A1-A7EF-224EBDBBEB7C}"/>
                  </a:ext>
                </a:extLst>
              </p:cNvPr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upo 21">
              <a:extLst>
                <a:ext uri="{FF2B5EF4-FFF2-40B4-BE49-F238E27FC236}">
                  <a16:creationId xmlns:a16="http://schemas.microsoft.com/office/drawing/2014/main" id="{1A02F2B9-103B-4D3E-8582-2DA49D774903}"/>
                </a:ext>
              </a:extLst>
            </p:cNvPr>
            <p:cNvGrpSpPr/>
            <p:nvPr/>
          </p:nvGrpSpPr>
          <p:grpSpPr>
            <a:xfrm>
              <a:off x="5116473" y="2351937"/>
              <a:ext cx="205917" cy="791022"/>
              <a:chOff x="5255312" y="260648"/>
              <a:chExt cx="205917" cy="791022"/>
            </a:xfrm>
          </p:grpSpPr>
          <p:sp>
            <p:nvSpPr>
              <p:cNvPr id="83" name="Arco 135">
                <a:extLst>
                  <a:ext uri="{FF2B5EF4-FFF2-40B4-BE49-F238E27FC236}">
                    <a16:creationId xmlns:a16="http://schemas.microsoft.com/office/drawing/2014/main" id="{01D5E254-8AF6-4EED-BC06-16330BE7FF5D}"/>
                  </a:ext>
                </a:extLst>
              </p:cNvPr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Conector reto 136">
                <a:extLst>
                  <a:ext uri="{FF2B5EF4-FFF2-40B4-BE49-F238E27FC236}">
                    <a16:creationId xmlns:a16="http://schemas.microsoft.com/office/drawing/2014/main" id="{0E854BA5-502E-4074-B257-AB42B9EC0522}"/>
                  </a:ext>
                </a:extLst>
              </p:cNvPr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140">
                <a:extLst>
                  <a:ext uri="{FF2B5EF4-FFF2-40B4-BE49-F238E27FC236}">
                    <a16:creationId xmlns:a16="http://schemas.microsoft.com/office/drawing/2014/main" id="{5077B3DD-FA6D-4D80-BE06-4984E75E81CB}"/>
                  </a:ext>
                </a:extLst>
              </p:cNvPr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upo 45">
            <a:extLst>
              <a:ext uri="{FF2B5EF4-FFF2-40B4-BE49-F238E27FC236}">
                <a16:creationId xmlns:a16="http://schemas.microsoft.com/office/drawing/2014/main" id="{D2DD87D6-F16E-46EC-A298-04F9724AC2A1}"/>
              </a:ext>
            </a:extLst>
          </p:cNvPr>
          <p:cNvGrpSpPr/>
          <p:nvPr/>
        </p:nvGrpSpPr>
        <p:grpSpPr>
          <a:xfrm>
            <a:off x="4678764" y="4538817"/>
            <a:ext cx="880143" cy="1482471"/>
            <a:chOff x="4771977" y="5906969"/>
            <a:chExt cx="880143" cy="1482471"/>
          </a:xfrm>
        </p:grpSpPr>
        <p:grpSp>
          <p:nvGrpSpPr>
            <p:cNvPr id="94" name="Grupo 144">
              <a:extLst>
                <a:ext uri="{FF2B5EF4-FFF2-40B4-BE49-F238E27FC236}">
                  <a16:creationId xmlns:a16="http://schemas.microsoft.com/office/drawing/2014/main" id="{11788168-F4D2-4F12-B082-1E6733B592B6}"/>
                </a:ext>
              </a:extLst>
            </p:cNvPr>
            <p:cNvGrpSpPr/>
            <p:nvPr/>
          </p:nvGrpSpPr>
          <p:grpSpPr>
            <a:xfrm flipV="1">
              <a:off x="4771977" y="5906969"/>
              <a:ext cx="880143" cy="1339521"/>
              <a:chOff x="4915993" y="2132856"/>
              <a:chExt cx="880143" cy="1339521"/>
            </a:xfrm>
          </p:grpSpPr>
          <p:sp>
            <p:nvSpPr>
              <p:cNvPr id="103" name="Arco 145">
                <a:extLst>
                  <a:ext uri="{FF2B5EF4-FFF2-40B4-BE49-F238E27FC236}">
                    <a16:creationId xmlns:a16="http://schemas.microsoft.com/office/drawing/2014/main" id="{DED8314A-5B30-4BD9-852B-BDE188616B4E}"/>
                  </a:ext>
                </a:extLst>
              </p:cNvPr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Conector reto 146">
                <a:extLst>
                  <a:ext uri="{FF2B5EF4-FFF2-40B4-BE49-F238E27FC236}">
                    <a16:creationId xmlns:a16="http://schemas.microsoft.com/office/drawing/2014/main" id="{77A5ED51-1533-460B-8D6F-A42E29D8165F}"/>
                  </a:ext>
                </a:extLst>
              </p:cNvPr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47">
                <a:extLst>
                  <a:ext uri="{FF2B5EF4-FFF2-40B4-BE49-F238E27FC236}">
                    <a16:creationId xmlns:a16="http://schemas.microsoft.com/office/drawing/2014/main" id="{1857A2A8-2D46-48E5-84DE-CEAED5C2C995}"/>
                  </a:ext>
                </a:extLst>
              </p:cNvPr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48">
                <a:extLst>
                  <a:ext uri="{FF2B5EF4-FFF2-40B4-BE49-F238E27FC236}">
                    <a16:creationId xmlns:a16="http://schemas.microsoft.com/office/drawing/2014/main" id="{DA6D0CBA-92C1-4839-9B9F-7710057E6338}"/>
                  </a:ext>
                </a:extLst>
              </p:cNvPr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upo 149">
              <a:extLst>
                <a:ext uri="{FF2B5EF4-FFF2-40B4-BE49-F238E27FC236}">
                  <a16:creationId xmlns:a16="http://schemas.microsoft.com/office/drawing/2014/main" id="{3F333C8E-707A-4C51-B515-7922179147C1}"/>
                </a:ext>
              </a:extLst>
            </p:cNvPr>
            <p:cNvGrpSpPr/>
            <p:nvPr/>
          </p:nvGrpSpPr>
          <p:grpSpPr>
            <a:xfrm flipV="1">
              <a:off x="4954662" y="6238378"/>
              <a:ext cx="546866" cy="1019522"/>
              <a:chOff x="5082631" y="835646"/>
              <a:chExt cx="546866" cy="1019522"/>
            </a:xfrm>
          </p:grpSpPr>
          <p:sp>
            <p:nvSpPr>
              <p:cNvPr id="100" name="Arco 150">
                <a:extLst>
                  <a:ext uri="{FF2B5EF4-FFF2-40B4-BE49-F238E27FC236}">
                    <a16:creationId xmlns:a16="http://schemas.microsoft.com/office/drawing/2014/main" id="{A32BEB25-0878-478C-AFDC-E0B834001F52}"/>
                  </a:ext>
                </a:extLst>
              </p:cNvPr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Conector reto 151">
                <a:extLst>
                  <a:ext uri="{FF2B5EF4-FFF2-40B4-BE49-F238E27FC236}">
                    <a16:creationId xmlns:a16="http://schemas.microsoft.com/office/drawing/2014/main" id="{499215DF-2D3B-4192-967C-EF0842E89343}"/>
                  </a:ext>
                </a:extLst>
              </p:cNvPr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52">
                <a:extLst>
                  <a:ext uri="{FF2B5EF4-FFF2-40B4-BE49-F238E27FC236}">
                    <a16:creationId xmlns:a16="http://schemas.microsoft.com/office/drawing/2014/main" id="{31160D94-27F6-4967-8CC3-05F5C4858670}"/>
                  </a:ext>
                </a:extLst>
              </p:cNvPr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upo 153">
              <a:extLst>
                <a:ext uri="{FF2B5EF4-FFF2-40B4-BE49-F238E27FC236}">
                  <a16:creationId xmlns:a16="http://schemas.microsoft.com/office/drawing/2014/main" id="{F7A1F866-2C58-4A19-BF36-3A613C6B9761}"/>
                </a:ext>
              </a:extLst>
            </p:cNvPr>
            <p:cNvGrpSpPr/>
            <p:nvPr/>
          </p:nvGrpSpPr>
          <p:grpSpPr>
            <a:xfrm flipV="1">
              <a:off x="5127343" y="6598418"/>
              <a:ext cx="205917" cy="791022"/>
              <a:chOff x="5255312" y="260648"/>
              <a:chExt cx="205917" cy="791022"/>
            </a:xfrm>
          </p:grpSpPr>
          <p:sp>
            <p:nvSpPr>
              <p:cNvPr id="97" name="Arco 154">
                <a:extLst>
                  <a:ext uri="{FF2B5EF4-FFF2-40B4-BE49-F238E27FC236}">
                    <a16:creationId xmlns:a16="http://schemas.microsoft.com/office/drawing/2014/main" id="{7B47AD1B-8D8F-4C4E-8330-A10835D166F4}"/>
                  </a:ext>
                </a:extLst>
              </p:cNvPr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Conector reto 155">
                <a:extLst>
                  <a:ext uri="{FF2B5EF4-FFF2-40B4-BE49-F238E27FC236}">
                    <a16:creationId xmlns:a16="http://schemas.microsoft.com/office/drawing/2014/main" id="{BA59ECBD-ECC0-4CBE-A101-10EABC288C03}"/>
                  </a:ext>
                </a:extLst>
              </p:cNvPr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156">
                <a:extLst>
                  <a:ext uri="{FF2B5EF4-FFF2-40B4-BE49-F238E27FC236}">
                    <a16:creationId xmlns:a16="http://schemas.microsoft.com/office/drawing/2014/main" id="{ADD7EC5B-DEBC-4CDD-ADB6-92FB551B31E1}"/>
                  </a:ext>
                </a:extLst>
              </p:cNvPr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Grupo 160">
            <a:extLst>
              <a:ext uri="{FF2B5EF4-FFF2-40B4-BE49-F238E27FC236}">
                <a16:creationId xmlns:a16="http://schemas.microsoft.com/office/drawing/2014/main" id="{CF5049F0-51A9-45C7-BC4E-F927A1C2C550}"/>
              </a:ext>
            </a:extLst>
          </p:cNvPr>
          <p:cNvGrpSpPr/>
          <p:nvPr/>
        </p:nvGrpSpPr>
        <p:grpSpPr>
          <a:xfrm flipH="1">
            <a:off x="1964291" y="2566895"/>
            <a:ext cx="1304815" cy="1680948"/>
            <a:chOff x="3627225" y="2202873"/>
            <a:chExt cx="1304815" cy="1680948"/>
          </a:xfrm>
        </p:grpSpPr>
        <p:grpSp>
          <p:nvGrpSpPr>
            <p:cNvPr id="108" name="Grupo 186">
              <a:extLst>
                <a:ext uri="{FF2B5EF4-FFF2-40B4-BE49-F238E27FC236}">
                  <a16:creationId xmlns:a16="http://schemas.microsoft.com/office/drawing/2014/main" id="{4618FF82-4139-4AC4-A5EF-2F3504C15DD7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29" name="Forma livre 207">
                <a:extLst>
                  <a:ext uri="{FF2B5EF4-FFF2-40B4-BE49-F238E27FC236}">
                    <a16:creationId xmlns:a16="http://schemas.microsoft.com/office/drawing/2014/main" id="{A695D7E5-1D7D-4595-899F-8455E6AAA71E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Forma livre 208">
                <a:extLst>
                  <a:ext uri="{FF2B5EF4-FFF2-40B4-BE49-F238E27FC236}">
                    <a16:creationId xmlns:a16="http://schemas.microsoft.com/office/drawing/2014/main" id="{4370CB26-26AC-4E9D-BCA6-5574F163AB93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upo 187">
              <a:extLst>
                <a:ext uri="{FF2B5EF4-FFF2-40B4-BE49-F238E27FC236}">
                  <a16:creationId xmlns:a16="http://schemas.microsoft.com/office/drawing/2014/main" id="{F5EF16A1-51BD-4363-AE31-2F2A22EF1964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27" name="Forma livre 205">
                <a:extLst>
                  <a:ext uri="{FF2B5EF4-FFF2-40B4-BE49-F238E27FC236}">
                    <a16:creationId xmlns:a16="http://schemas.microsoft.com/office/drawing/2014/main" id="{FC413802-FD14-4503-B016-9946642014AA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orma livre 206">
                <a:extLst>
                  <a:ext uri="{FF2B5EF4-FFF2-40B4-BE49-F238E27FC236}">
                    <a16:creationId xmlns:a16="http://schemas.microsoft.com/office/drawing/2014/main" id="{95400CA7-CAF3-4C5C-827D-74DE03AFA4AE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upo 188">
              <a:extLst>
                <a:ext uri="{FF2B5EF4-FFF2-40B4-BE49-F238E27FC236}">
                  <a16:creationId xmlns:a16="http://schemas.microsoft.com/office/drawing/2014/main" id="{5A46EBD9-F166-419E-A29A-1B7343639B0D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25" name="Forma livre 203">
                <a:extLst>
                  <a:ext uri="{FF2B5EF4-FFF2-40B4-BE49-F238E27FC236}">
                    <a16:creationId xmlns:a16="http://schemas.microsoft.com/office/drawing/2014/main" id="{5C01E4E8-662C-49B9-A812-3F7C4ABA9123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26" name="Forma livre 204">
                <a:extLst>
                  <a:ext uri="{FF2B5EF4-FFF2-40B4-BE49-F238E27FC236}">
                    <a16:creationId xmlns:a16="http://schemas.microsoft.com/office/drawing/2014/main" id="{86F858CF-A5CD-4711-87EE-6909400E22D6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upo 189">
              <a:extLst>
                <a:ext uri="{FF2B5EF4-FFF2-40B4-BE49-F238E27FC236}">
                  <a16:creationId xmlns:a16="http://schemas.microsoft.com/office/drawing/2014/main" id="{40C64455-B77B-4974-8AA2-42CFD0A75BD1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23" name="Forma livre 201">
                <a:extLst>
                  <a:ext uri="{FF2B5EF4-FFF2-40B4-BE49-F238E27FC236}">
                    <a16:creationId xmlns:a16="http://schemas.microsoft.com/office/drawing/2014/main" id="{C35A908D-A68A-46CB-992B-F7DE76A0372D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orma livre 202">
                <a:extLst>
                  <a:ext uri="{FF2B5EF4-FFF2-40B4-BE49-F238E27FC236}">
                    <a16:creationId xmlns:a16="http://schemas.microsoft.com/office/drawing/2014/main" id="{BADAFCE8-AB23-4C0A-883D-E5B33975F103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upo 190">
              <a:extLst>
                <a:ext uri="{FF2B5EF4-FFF2-40B4-BE49-F238E27FC236}">
                  <a16:creationId xmlns:a16="http://schemas.microsoft.com/office/drawing/2014/main" id="{6A0ACB75-9250-44F2-AB0C-E1BD69298667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21" name="Forma livre 199">
                <a:extLst>
                  <a:ext uri="{FF2B5EF4-FFF2-40B4-BE49-F238E27FC236}">
                    <a16:creationId xmlns:a16="http://schemas.microsoft.com/office/drawing/2014/main" id="{1A7AB5E7-2EE2-455F-ACF0-8B361C8464E4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orma livre 200">
                <a:extLst>
                  <a:ext uri="{FF2B5EF4-FFF2-40B4-BE49-F238E27FC236}">
                    <a16:creationId xmlns:a16="http://schemas.microsoft.com/office/drawing/2014/main" id="{D9669271-FA35-43A5-9A18-FC25BDB5A71A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" name="Forma livre 191">
              <a:extLst>
                <a:ext uri="{FF2B5EF4-FFF2-40B4-BE49-F238E27FC236}">
                  <a16:creationId xmlns:a16="http://schemas.microsoft.com/office/drawing/2014/main" id="{1338739E-5F1B-49C1-8C82-8FBBEB246490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orma livre 192">
              <a:extLst>
                <a:ext uri="{FF2B5EF4-FFF2-40B4-BE49-F238E27FC236}">
                  <a16:creationId xmlns:a16="http://schemas.microsoft.com/office/drawing/2014/main" id="{60C157B3-95A6-4AD9-BF56-4D29805CE81B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orma livre 193">
              <a:extLst>
                <a:ext uri="{FF2B5EF4-FFF2-40B4-BE49-F238E27FC236}">
                  <a16:creationId xmlns:a16="http://schemas.microsoft.com/office/drawing/2014/main" id="{A1685CA5-49DF-4FAD-967B-3E0694A0F7B6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orma livre 194">
              <a:extLst>
                <a:ext uri="{FF2B5EF4-FFF2-40B4-BE49-F238E27FC236}">
                  <a16:creationId xmlns:a16="http://schemas.microsoft.com/office/drawing/2014/main" id="{21C9911D-37E5-4BF9-ABBB-502190698EFB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orma livre 195">
              <a:extLst>
                <a:ext uri="{FF2B5EF4-FFF2-40B4-BE49-F238E27FC236}">
                  <a16:creationId xmlns:a16="http://schemas.microsoft.com/office/drawing/2014/main" id="{919EBFA9-3624-4F85-911E-7C6655730EBC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orma livre 196">
              <a:extLst>
                <a:ext uri="{FF2B5EF4-FFF2-40B4-BE49-F238E27FC236}">
                  <a16:creationId xmlns:a16="http://schemas.microsoft.com/office/drawing/2014/main" id="{E13623CF-F12F-40FC-BCED-F2F6213ABE12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orma livre 197">
              <a:extLst>
                <a:ext uri="{FF2B5EF4-FFF2-40B4-BE49-F238E27FC236}">
                  <a16:creationId xmlns:a16="http://schemas.microsoft.com/office/drawing/2014/main" id="{46D1006F-EEA0-4D72-AD3D-1BC7698B99C9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orma livre 198">
              <a:extLst>
                <a:ext uri="{FF2B5EF4-FFF2-40B4-BE49-F238E27FC236}">
                  <a16:creationId xmlns:a16="http://schemas.microsoft.com/office/drawing/2014/main" id="{2E2F3697-DD4D-4210-B14C-66195B05FBFC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upo 161">
            <a:extLst>
              <a:ext uri="{FF2B5EF4-FFF2-40B4-BE49-F238E27FC236}">
                <a16:creationId xmlns:a16="http://schemas.microsoft.com/office/drawing/2014/main" id="{CAE9BD76-7516-4F0E-A210-9015F1D8488B}"/>
              </a:ext>
            </a:extLst>
          </p:cNvPr>
          <p:cNvGrpSpPr/>
          <p:nvPr/>
        </p:nvGrpSpPr>
        <p:grpSpPr>
          <a:xfrm flipH="1" flipV="1">
            <a:off x="1964291" y="4200306"/>
            <a:ext cx="1304815" cy="1680948"/>
            <a:chOff x="3627225" y="2202873"/>
            <a:chExt cx="1304815" cy="1680948"/>
          </a:xfrm>
        </p:grpSpPr>
        <p:grpSp>
          <p:nvGrpSpPr>
            <p:cNvPr id="132" name="Grupo 162">
              <a:extLst>
                <a:ext uri="{FF2B5EF4-FFF2-40B4-BE49-F238E27FC236}">
                  <a16:creationId xmlns:a16="http://schemas.microsoft.com/office/drawing/2014/main" id="{95B720B8-09F4-495E-8DDA-A6CBA78A5894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53" name="Forma livre 184">
                <a:extLst>
                  <a:ext uri="{FF2B5EF4-FFF2-40B4-BE49-F238E27FC236}">
                    <a16:creationId xmlns:a16="http://schemas.microsoft.com/office/drawing/2014/main" id="{3F117A34-282E-46A9-9C68-CCBF3407420C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orma livre 185">
                <a:extLst>
                  <a:ext uri="{FF2B5EF4-FFF2-40B4-BE49-F238E27FC236}">
                    <a16:creationId xmlns:a16="http://schemas.microsoft.com/office/drawing/2014/main" id="{5C7E5240-65B6-484F-9785-81D7DEE0F47E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upo 163">
              <a:extLst>
                <a:ext uri="{FF2B5EF4-FFF2-40B4-BE49-F238E27FC236}">
                  <a16:creationId xmlns:a16="http://schemas.microsoft.com/office/drawing/2014/main" id="{BEA8F132-4CF2-414C-A502-96E2DC5E46A9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51" name="Forma livre 182">
                <a:extLst>
                  <a:ext uri="{FF2B5EF4-FFF2-40B4-BE49-F238E27FC236}">
                    <a16:creationId xmlns:a16="http://schemas.microsoft.com/office/drawing/2014/main" id="{7C3C47A3-BBD4-496D-B5D7-ECB698788FCB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orma livre 183">
                <a:extLst>
                  <a:ext uri="{FF2B5EF4-FFF2-40B4-BE49-F238E27FC236}">
                    <a16:creationId xmlns:a16="http://schemas.microsoft.com/office/drawing/2014/main" id="{1A66C22A-AFD5-4BAC-8EE6-3DC0DBE0E154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upo 164">
              <a:extLst>
                <a:ext uri="{FF2B5EF4-FFF2-40B4-BE49-F238E27FC236}">
                  <a16:creationId xmlns:a16="http://schemas.microsoft.com/office/drawing/2014/main" id="{D89D8EDD-4CD6-465F-A883-ADF8238BF84F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49" name="Forma livre 180">
                <a:extLst>
                  <a:ext uri="{FF2B5EF4-FFF2-40B4-BE49-F238E27FC236}">
                    <a16:creationId xmlns:a16="http://schemas.microsoft.com/office/drawing/2014/main" id="{352D3896-D1DA-47C7-BB82-B0600D249AFA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50" name="Forma livre 181">
                <a:extLst>
                  <a:ext uri="{FF2B5EF4-FFF2-40B4-BE49-F238E27FC236}">
                    <a16:creationId xmlns:a16="http://schemas.microsoft.com/office/drawing/2014/main" id="{F71BF39E-66A4-49AE-AA72-3CC639E98E5C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upo 165">
              <a:extLst>
                <a:ext uri="{FF2B5EF4-FFF2-40B4-BE49-F238E27FC236}">
                  <a16:creationId xmlns:a16="http://schemas.microsoft.com/office/drawing/2014/main" id="{881AB5CE-BEDA-4719-8AE5-ECB7BA1D315F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47" name="Forma livre 178">
                <a:extLst>
                  <a:ext uri="{FF2B5EF4-FFF2-40B4-BE49-F238E27FC236}">
                    <a16:creationId xmlns:a16="http://schemas.microsoft.com/office/drawing/2014/main" id="{2D94E2C9-F5DA-4A34-9E96-95DDA602199B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Forma livre 179">
                <a:extLst>
                  <a:ext uri="{FF2B5EF4-FFF2-40B4-BE49-F238E27FC236}">
                    <a16:creationId xmlns:a16="http://schemas.microsoft.com/office/drawing/2014/main" id="{02C96E48-3073-4BBC-B7F1-D9B1D6D5510C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upo 166">
              <a:extLst>
                <a:ext uri="{FF2B5EF4-FFF2-40B4-BE49-F238E27FC236}">
                  <a16:creationId xmlns:a16="http://schemas.microsoft.com/office/drawing/2014/main" id="{645DC4BB-6166-4351-9286-48DF278C483F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45" name="Forma livre 176">
                <a:extLst>
                  <a:ext uri="{FF2B5EF4-FFF2-40B4-BE49-F238E27FC236}">
                    <a16:creationId xmlns:a16="http://schemas.microsoft.com/office/drawing/2014/main" id="{5A65CCDD-F3D8-4571-A2C3-FD51D98364E9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orma livre 177">
                <a:extLst>
                  <a:ext uri="{FF2B5EF4-FFF2-40B4-BE49-F238E27FC236}">
                    <a16:creationId xmlns:a16="http://schemas.microsoft.com/office/drawing/2014/main" id="{D02D4E09-D23C-4DAA-87EE-BE3D06AA305B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Forma livre 167">
              <a:extLst>
                <a:ext uri="{FF2B5EF4-FFF2-40B4-BE49-F238E27FC236}">
                  <a16:creationId xmlns:a16="http://schemas.microsoft.com/office/drawing/2014/main" id="{2C5E417C-F5DE-4254-A9F6-8D187D1EEEF1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orma livre 168">
              <a:extLst>
                <a:ext uri="{FF2B5EF4-FFF2-40B4-BE49-F238E27FC236}">
                  <a16:creationId xmlns:a16="http://schemas.microsoft.com/office/drawing/2014/main" id="{096D8E09-8B74-4270-8D8B-28E4D471CFDF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orma livre 169">
              <a:extLst>
                <a:ext uri="{FF2B5EF4-FFF2-40B4-BE49-F238E27FC236}">
                  <a16:creationId xmlns:a16="http://schemas.microsoft.com/office/drawing/2014/main" id="{5EE4319A-1893-4F60-A99C-3318A8619E5F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orma livre 170">
              <a:extLst>
                <a:ext uri="{FF2B5EF4-FFF2-40B4-BE49-F238E27FC236}">
                  <a16:creationId xmlns:a16="http://schemas.microsoft.com/office/drawing/2014/main" id="{18AFBE8F-8727-4BED-AB3A-FA92A4CAE433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orma livre 171">
              <a:extLst>
                <a:ext uri="{FF2B5EF4-FFF2-40B4-BE49-F238E27FC236}">
                  <a16:creationId xmlns:a16="http://schemas.microsoft.com/office/drawing/2014/main" id="{53C95C88-4ED8-415B-B357-01F7379B8995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orma livre 172">
              <a:extLst>
                <a:ext uri="{FF2B5EF4-FFF2-40B4-BE49-F238E27FC236}">
                  <a16:creationId xmlns:a16="http://schemas.microsoft.com/office/drawing/2014/main" id="{C7C1991C-9AC2-4507-8DE0-44F0660DF3F8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orma livre 173">
              <a:extLst>
                <a:ext uri="{FF2B5EF4-FFF2-40B4-BE49-F238E27FC236}">
                  <a16:creationId xmlns:a16="http://schemas.microsoft.com/office/drawing/2014/main" id="{562A928A-F8A8-45B8-BC2D-57D4423C4D65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orma livre 175">
              <a:extLst>
                <a:ext uri="{FF2B5EF4-FFF2-40B4-BE49-F238E27FC236}">
                  <a16:creationId xmlns:a16="http://schemas.microsoft.com/office/drawing/2014/main" id="{1AA8E64F-4F4A-445B-9D1E-63BDE03784E6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CaixaDeTexto 25">
            <a:extLst>
              <a:ext uri="{FF2B5EF4-FFF2-40B4-BE49-F238E27FC236}">
                <a16:creationId xmlns:a16="http://schemas.microsoft.com/office/drawing/2014/main" id="{64013B70-E7D6-4929-9CA1-34352859CD03}"/>
              </a:ext>
            </a:extLst>
          </p:cNvPr>
          <p:cNvSpPr txBox="1"/>
          <p:nvPr/>
        </p:nvSpPr>
        <p:spPr>
          <a:xfrm>
            <a:off x="3211326" y="4149080"/>
            <a:ext cx="12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0</a:t>
            </a:r>
            <a:endParaRPr lang="en-US" sz="1600" b="1" dirty="0"/>
          </a:p>
        </p:txBody>
      </p:sp>
      <p:grpSp>
        <p:nvGrpSpPr>
          <p:cNvPr id="156" name="Grupo 217">
            <a:extLst>
              <a:ext uri="{FF2B5EF4-FFF2-40B4-BE49-F238E27FC236}">
                <a16:creationId xmlns:a16="http://schemas.microsoft.com/office/drawing/2014/main" id="{8C4653F9-02B9-430B-855A-87CE1965EB82}"/>
              </a:ext>
            </a:extLst>
          </p:cNvPr>
          <p:cNvGrpSpPr/>
          <p:nvPr/>
        </p:nvGrpSpPr>
        <p:grpSpPr>
          <a:xfrm>
            <a:off x="3404451" y="2542131"/>
            <a:ext cx="1304815" cy="1680948"/>
            <a:chOff x="3627225" y="2202873"/>
            <a:chExt cx="1304815" cy="1680948"/>
          </a:xfrm>
        </p:grpSpPr>
        <p:grpSp>
          <p:nvGrpSpPr>
            <p:cNvPr id="157" name="Grupo 218">
              <a:extLst>
                <a:ext uri="{FF2B5EF4-FFF2-40B4-BE49-F238E27FC236}">
                  <a16:creationId xmlns:a16="http://schemas.microsoft.com/office/drawing/2014/main" id="{9778E0E4-84D4-4C09-A7BC-2E0377AB989D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78" name="Forma livre 255">
                <a:extLst>
                  <a:ext uri="{FF2B5EF4-FFF2-40B4-BE49-F238E27FC236}">
                    <a16:creationId xmlns:a16="http://schemas.microsoft.com/office/drawing/2014/main" id="{7A500421-425D-49A1-8807-87EC3FC976D2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Forma livre 256">
                <a:extLst>
                  <a:ext uri="{FF2B5EF4-FFF2-40B4-BE49-F238E27FC236}">
                    <a16:creationId xmlns:a16="http://schemas.microsoft.com/office/drawing/2014/main" id="{76C5BE3F-32E6-4712-84C6-CD480860EA7E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upo 219">
              <a:extLst>
                <a:ext uri="{FF2B5EF4-FFF2-40B4-BE49-F238E27FC236}">
                  <a16:creationId xmlns:a16="http://schemas.microsoft.com/office/drawing/2014/main" id="{8967838F-3017-4626-A04C-F4CBC4CDF8D5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76" name="Forma livre 252">
                <a:extLst>
                  <a:ext uri="{FF2B5EF4-FFF2-40B4-BE49-F238E27FC236}">
                    <a16:creationId xmlns:a16="http://schemas.microsoft.com/office/drawing/2014/main" id="{0DFE2504-7483-4F7D-9056-66F7A2180EC7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orma livre 253">
                <a:extLst>
                  <a:ext uri="{FF2B5EF4-FFF2-40B4-BE49-F238E27FC236}">
                    <a16:creationId xmlns:a16="http://schemas.microsoft.com/office/drawing/2014/main" id="{9DF4C072-F63A-4B3D-A27F-60952DC5EC81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upo 220">
              <a:extLst>
                <a:ext uri="{FF2B5EF4-FFF2-40B4-BE49-F238E27FC236}">
                  <a16:creationId xmlns:a16="http://schemas.microsoft.com/office/drawing/2014/main" id="{B18A8B96-3F8F-4D43-9822-A60B8E865DDA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74" name="Forma livre 249">
                <a:extLst>
                  <a:ext uri="{FF2B5EF4-FFF2-40B4-BE49-F238E27FC236}">
                    <a16:creationId xmlns:a16="http://schemas.microsoft.com/office/drawing/2014/main" id="{EE197599-E0D6-4656-976A-73CC4B07DAD7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75" name="Forma livre 251">
                <a:extLst>
                  <a:ext uri="{FF2B5EF4-FFF2-40B4-BE49-F238E27FC236}">
                    <a16:creationId xmlns:a16="http://schemas.microsoft.com/office/drawing/2014/main" id="{FC21EFA0-501E-41F2-BD80-C2682CE9C4D8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0" name="Grupo 221">
              <a:extLst>
                <a:ext uri="{FF2B5EF4-FFF2-40B4-BE49-F238E27FC236}">
                  <a16:creationId xmlns:a16="http://schemas.microsoft.com/office/drawing/2014/main" id="{2DFA1773-54B0-453C-A861-17CFE183DC34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72" name="Forma livre 247">
                <a:extLst>
                  <a:ext uri="{FF2B5EF4-FFF2-40B4-BE49-F238E27FC236}">
                    <a16:creationId xmlns:a16="http://schemas.microsoft.com/office/drawing/2014/main" id="{C37426DF-F78A-4C29-BBE0-779B51E08A37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Forma livre 248">
                <a:extLst>
                  <a:ext uri="{FF2B5EF4-FFF2-40B4-BE49-F238E27FC236}">
                    <a16:creationId xmlns:a16="http://schemas.microsoft.com/office/drawing/2014/main" id="{810A03BB-0C8D-4A3C-9AB8-0C1EE2262A38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1" name="Grupo 222">
              <a:extLst>
                <a:ext uri="{FF2B5EF4-FFF2-40B4-BE49-F238E27FC236}">
                  <a16:creationId xmlns:a16="http://schemas.microsoft.com/office/drawing/2014/main" id="{D0BAFA82-8ED5-47E7-8A00-A5D32C3CA40C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70" name="Forma livre 245">
                <a:extLst>
                  <a:ext uri="{FF2B5EF4-FFF2-40B4-BE49-F238E27FC236}">
                    <a16:creationId xmlns:a16="http://schemas.microsoft.com/office/drawing/2014/main" id="{7B052705-DC73-48B7-970E-FA46EF47695B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orma livre 246">
                <a:extLst>
                  <a:ext uri="{FF2B5EF4-FFF2-40B4-BE49-F238E27FC236}">
                    <a16:creationId xmlns:a16="http://schemas.microsoft.com/office/drawing/2014/main" id="{6D13A745-B353-43A4-B8B8-CE219FDC2957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2" name="Forma livre 223">
              <a:extLst>
                <a:ext uri="{FF2B5EF4-FFF2-40B4-BE49-F238E27FC236}">
                  <a16:creationId xmlns:a16="http://schemas.microsoft.com/office/drawing/2014/main" id="{37B0B935-348E-46FE-A1F0-AC58C5CA511E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orma livre 224">
              <a:extLst>
                <a:ext uri="{FF2B5EF4-FFF2-40B4-BE49-F238E27FC236}">
                  <a16:creationId xmlns:a16="http://schemas.microsoft.com/office/drawing/2014/main" id="{D00132B2-18FC-411B-9BA7-33E4B1DE9A7C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orma livre 225">
              <a:extLst>
                <a:ext uri="{FF2B5EF4-FFF2-40B4-BE49-F238E27FC236}">
                  <a16:creationId xmlns:a16="http://schemas.microsoft.com/office/drawing/2014/main" id="{1014923E-F872-45F4-9FE7-08099DAFDD65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orma livre 226">
              <a:extLst>
                <a:ext uri="{FF2B5EF4-FFF2-40B4-BE49-F238E27FC236}">
                  <a16:creationId xmlns:a16="http://schemas.microsoft.com/office/drawing/2014/main" id="{8AB7C49B-4B0C-421F-8BA6-22EBDF64AE2A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orma livre 227">
              <a:extLst>
                <a:ext uri="{FF2B5EF4-FFF2-40B4-BE49-F238E27FC236}">
                  <a16:creationId xmlns:a16="http://schemas.microsoft.com/office/drawing/2014/main" id="{92BA17EF-2CDE-44A8-B6FC-BD7D029F0DDD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orma livre 228">
              <a:extLst>
                <a:ext uri="{FF2B5EF4-FFF2-40B4-BE49-F238E27FC236}">
                  <a16:creationId xmlns:a16="http://schemas.microsoft.com/office/drawing/2014/main" id="{F932B1D4-5B15-489D-9D85-0A2C834924AD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orma livre 230">
              <a:extLst>
                <a:ext uri="{FF2B5EF4-FFF2-40B4-BE49-F238E27FC236}">
                  <a16:creationId xmlns:a16="http://schemas.microsoft.com/office/drawing/2014/main" id="{079814F1-A3C6-49A4-B2EE-66B2E0454F4F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orma livre 244">
              <a:extLst>
                <a:ext uri="{FF2B5EF4-FFF2-40B4-BE49-F238E27FC236}">
                  <a16:creationId xmlns:a16="http://schemas.microsoft.com/office/drawing/2014/main" id="{D3E3578C-D2CA-486E-8EE2-5C385DD6E364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CaixaDeTexto 33">
            <a:extLst>
              <a:ext uri="{FF2B5EF4-FFF2-40B4-BE49-F238E27FC236}">
                <a16:creationId xmlns:a16="http://schemas.microsoft.com/office/drawing/2014/main" id="{7F805FD7-FC66-4A6D-A92C-529CDAD00024}"/>
              </a:ext>
            </a:extLst>
          </p:cNvPr>
          <p:cNvSpPr txBox="1"/>
          <p:nvPr/>
        </p:nvSpPr>
        <p:spPr>
          <a:xfrm>
            <a:off x="2909066" y="1979548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CaixaDeTexto 257">
            <a:extLst>
              <a:ext uri="{FF2B5EF4-FFF2-40B4-BE49-F238E27FC236}">
                <a16:creationId xmlns:a16="http://schemas.microsoft.com/office/drawing/2014/main" id="{C9BBD1E8-BCCD-4E26-BAC8-09076750AD49}"/>
              </a:ext>
            </a:extLst>
          </p:cNvPr>
          <p:cNvSpPr txBox="1"/>
          <p:nvPr/>
        </p:nvSpPr>
        <p:spPr>
          <a:xfrm>
            <a:off x="6752543" y="3934217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2" name="Grupo 48">
            <a:extLst>
              <a:ext uri="{FF2B5EF4-FFF2-40B4-BE49-F238E27FC236}">
                <a16:creationId xmlns:a16="http://schemas.microsoft.com/office/drawing/2014/main" id="{C7FC1B85-49A0-4D9E-AEFB-F21CC16D05B0}"/>
              </a:ext>
            </a:extLst>
          </p:cNvPr>
          <p:cNvGrpSpPr/>
          <p:nvPr/>
        </p:nvGrpSpPr>
        <p:grpSpPr>
          <a:xfrm>
            <a:off x="3197098" y="3789040"/>
            <a:ext cx="1989171" cy="630942"/>
            <a:chOff x="3275856" y="3789040"/>
            <a:chExt cx="1989171" cy="630942"/>
          </a:xfrm>
        </p:grpSpPr>
        <p:sp>
          <p:nvSpPr>
            <p:cNvPr id="183" name="CaixaDeTexto 262">
              <a:extLst>
                <a:ext uri="{FF2B5EF4-FFF2-40B4-BE49-F238E27FC236}">
                  <a16:creationId xmlns:a16="http://schemas.microsoft.com/office/drawing/2014/main" id="{6C8A19DC-191E-4374-AE57-7D933940941C}"/>
                </a:ext>
              </a:extLst>
            </p:cNvPr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4" name="Grupo 46">
              <a:extLst>
                <a:ext uri="{FF2B5EF4-FFF2-40B4-BE49-F238E27FC236}">
                  <a16:creationId xmlns:a16="http://schemas.microsoft.com/office/drawing/2014/main" id="{3C118EC0-9B0B-44C6-9057-7B76673D8029}"/>
                </a:ext>
              </a:extLst>
            </p:cNvPr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186" name="CaixaDeTexto 263">
                <a:extLst>
                  <a:ext uri="{FF2B5EF4-FFF2-40B4-BE49-F238E27FC236}">
                    <a16:creationId xmlns:a16="http://schemas.microsoft.com/office/drawing/2014/main" id="{CE886BA8-6719-4897-BEB6-8FCFBE1FEA36}"/>
                  </a:ext>
                </a:extLst>
              </p:cNvPr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CaixaDeTexto 264">
                <a:extLst>
                  <a:ext uri="{FF2B5EF4-FFF2-40B4-BE49-F238E27FC236}">
                    <a16:creationId xmlns:a16="http://schemas.microsoft.com/office/drawing/2014/main" id="{AA749B74-49A4-4B9C-B6BD-4BC0A468899A}"/>
                  </a:ext>
                </a:extLst>
              </p:cNvPr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8" name="CaixaDeTexto 267">
                <a:extLst>
                  <a:ext uri="{FF2B5EF4-FFF2-40B4-BE49-F238E27FC236}">
                    <a16:creationId xmlns:a16="http://schemas.microsoft.com/office/drawing/2014/main" id="{0EBF7FC5-5BD5-49BB-9C0A-8A7C12223F68}"/>
                  </a:ext>
                </a:extLst>
              </p:cNvPr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9" name="CaixaDeTexto 268">
                <a:extLst>
                  <a:ext uri="{FF2B5EF4-FFF2-40B4-BE49-F238E27FC236}">
                    <a16:creationId xmlns:a16="http://schemas.microsoft.com/office/drawing/2014/main" id="{F2307DC1-6AD3-4291-A35C-BBF15DB4A3FC}"/>
                  </a:ext>
                </a:extLst>
              </p:cNvPr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5" name="CaixaDeTexto 269">
              <a:extLst>
                <a:ext uri="{FF2B5EF4-FFF2-40B4-BE49-F238E27FC236}">
                  <a16:creationId xmlns:a16="http://schemas.microsoft.com/office/drawing/2014/main" id="{ED792B4D-DE2D-4DBB-BCE4-1ED91EF41D1B}"/>
                </a:ext>
              </a:extLst>
            </p:cNvPr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0" name="CaixaDeTexto 270">
            <a:extLst>
              <a:ext uri="{FF2B5EF4-FFF2-40B4-BE49-F238E27FC236}">
                <a16:creationId xmlns:a16="http://schemas.microsoft.com/office/drawing/2014/main" id="{5F5E5D7E-9F87-4F3E-85A0-D7CA54C89E19}"/>
              </a:ext>
            </a:extLst>
          </p:cNvPr>
          <p:cNvSpPr txBox="1"/>
          <p:nvPr/>
        </p:nvSpPr>
        <p:spPr>
          <a:xfrm>
            <a:off x="2909066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CaixaDeTexto 271">
            <a:extLst>
              <a:ext uri="{FF2B5EF4-FFF2-40B4-BE49-F238E27FC236}">
                <a16:creationId xmlns:a16="http://schemas.microsoft.com/office/drawing/2014/main" id="{21F0473B-818A-44E1-AF5F-3E5974132819}"/>
              </a:ext>
            </a:extLst>
          </p:cNvPr>
          <p:cNvSpPr txBox="1"/>
          <p:nvPr/>
        </p:nvSpPr>
        <p:spPr>
          <a:xfrm>
            <a:off x="4664311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2" name="Grupo 36">
            <a:extLst>
              <a:ext uri="{FF2B5EF4-FFF2-40B4-BE49-F238E27FC236}">
                <a16:creationId xmlns:a16="http://schemas.microsoft.com/office/drawing/2014/main" id="{71BAEDFD-22A2-4AF0-8FFA-5B716B9B9F8A}"/>
              </a:ext>
            </a:extLst>
          </p:cNvPr>
          <p:cNvGrpSpPr/>
          <p:nvPr/>
        </p:nvGrpSpPr>
        <p:grpSpPr>
          <a:xfrm>
            <a:off x="5141314" y="3789040"/>
            <a:ext cx="1989171" cy="630942"/>
            <a:chOff x="5220072" y="3789040"/>
            <a:chExt cx="1989171" cy="630942"/>
          </a:xfrm>
        </p:grpSpPr>
        <p:sp>
          <p:nvSpPr>
            <p:cNvPr id="193" name="CaixaDeTexto 272">
              <a:extLst>
                <a:ext uri="{FF2B5EF4-FFF2-40B4-BE49-F238E27FC236}">
                  <a16:creationId xmlns:a16="http://schemas.microsoft.com/office/drawing/2014/main" id="{DBF4535B-F05B-45C7-8851-F6C07548C566}"/>
                </a:ext>
              </a:extLst>
            </p:cNvPr>
            <p:cNvSpPr txBox="1"/>
            <p:nvPr/>
          </p:nvSpPr>
          <p:spPr>
            <a:xfrm>
              <a:off x="522007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4" name="Grupo 35">
              <a:extLst>
                <a:ext uri="{FF2B5EF4-FFF2-40B4-BE49-F238E27FC236}">
                  <a16:creationId xmlns:a16="http://schemas.microsoft.com/office/drawing/2014/main" id="{A430C896-90FC-4208-8A84-3A536181CD44}"/>
                </a:ext>
              </a:extLst>
            </p:cNvPr>
            <p:cNvGrpSpPr/>
            <p:nvPr/>
          </p:nvGrpSpPr>
          <p:grpSpPr>
            <a:xfrm>
              <a:off x="5391141" y="3789040"/>
              <a:ext cx="1818102" cy="630942"/>
              <a:chOff x="5391141" y="3789040"/>
              <a:chExt cx="1818102" cy="630942"/>
            </a:xfrm>
          </p:grpSpPr>
          <p:sp>
            <p:nvSpPr>
              <p:cNvPr id="195" name="CaixaDeTexto 273">
                <a:extLst>
                  <a:ext uri="{FF2B5EF4-FFF2-40B4-BE49-F238E27FC236}">
                    <a16:creationId xmlns:a16="http://schemas.microsoft.com/office/drawing/2014/main" id="{23814BAD-CE29-4D84-8E89-C1C3410D9D4D}"/>
                  </a:ext>
                </a:extLst>
              </p:cNvPr>
              <p:cNvSpPr txBox="1"/>
              <p:nvPr/>
            </p:nvSpPr>
            <p:spPr>
              <a:xfrm>
                <a:off x="5391141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6" name="Grupo 34">
                <a:extLst>
                  <a:ext uri="{FF2B5EF4-FFF2-40B4-BE49-F238E27FC236}">
                    <a16:creationId xmlns:a16="http://schemas.microsoft.com/office/drawing/2014/main" id="{F4F5F691-F9D4-45B8-9E7A-C5F2F07012FC}"/>
                  </a:ext>
                </a:extLst>
              </p:cNvPr>
              <p:cNvGrpSpPr/>
              <p:nvPr/>
            </p:nvGrpSpPr>
            <p:grpSpPr>
              <a:xfrm>
                <a:off x="5607165" y="3789040"/>
                <a:ext cx="1602078" cy="630942"/>
                <a:chOff x="5607165" y="3789040"/>
                <a:chExt cx="1602078" cy="630942"/>
              </a:xfrm>
            </p:grpSpPr>
            <p:sp>
              <p:nvSpPr>
                <p:cNvPr id="197" name="CaixaDeTexto 274">
                  <a:extLst>
                    <a:ext uri="{FF2B5EF4-FFF2-40B4-BE49-F238E27FC236}">
                      <a16:creationId xmlns:a16="http://schemas.microsoft.com/office/drawing/2014/main" id="{6DDF0A6D-7085-416D-BC6D-38926D434746}"/>
                    </a:ext>
                  </a:extLst>
                </p:cNvPr>
                <p:cNvSpPr txBox="1"/>
                <p:nvPr/>
              </p:nvSpPr>
              <p:spPr>
                <a:xfrm>
                  <a:off x="5607165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CaixaDeTexto 275">
                  <a:extLst>
                    <a:ext uri="{FF2B5EF4-FFF2-40B4-BE49-F238E27FC236}">
                      <a16:creationId xmlns:a16="http://schemas.microsoft.com/office/drawing/2014/main" id="{1310415A-720F-4640-8B76-DF352200ED51}"/>
                    </a:ext>
                  </a:extLst>
                </p:cNvPr>
                <p:cNvSpPr txBox="1"/>
                <p:nvPr/>
              </p:nvSpPr>
              <p:spPr>
                <a:xfrm>
                  <a:off x="5868144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9" name="CaixaDeTexto 303">
                  <a:extLst>
                    <a:ext uri="{FF2B5EF4-FFF2-40B4-BE49-F238E27FC236}">
                      <a16:creationId xmlns:a16="http://schemas.microsoft.com/office/drawing/2014/main" id="{3B526A38-B598-45C3-B699-5C7CEF38A34F}"/>
                    </a:ext>
                  </a:extLst>
                </p:cNvPr>
                <p:cNvSpPr txBox="1"/>
                <p:nvPr/>
              </p:nvSpPr>
              <p:spPr>
                <a:xfrm>
                  <a:off x="6084168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0" name="CaixaDeTexto 325">
                  <a:extLst>
                    <a:ext uri="{FF2B5EF4-FFF2-40B4-BE49-F238E27FC236}">
                      <a16:creationId xmlns:a16="http://schemas.microsoft.com/office/drawing/2014/main" id="{B75C339E-B836-4F07-97AC-74B289ED0A07}"/>
                    </a:ext>
                  </a:extLst>
                </p:cNvPr>
                <p:cNvSpPr txBox="1"/>
                <p:nvPr/>
              </p:nvSpPr>
              <p:spPr>
                <a:xfrm>
                  <a:off x="6300192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4" name="Grupo 326">
            <a:extLst>
              <a:ext uri="{FF2B5EF4-FFF2-40B4-BE49-F238E27FC236}">
                <a16:creationId xmlns:a16="http://schemas.microsoft.com/office/drawing/2014/main" id="{B5B66508-91E2-4D61-8946-8CE5D19C0B41}"/>
              </a:ext>
            </a:extLst>
          </p:cNvPr>
          <p:cNvGrpSpPr/>
          <p:nvPr/>
        </p:nvGrpSpPr>
        <p:grpSpPr>
          <a:xfrm flipH="1">
            <a:off x="1513974" y="3789040"/>
            <a:ext cx="1989171" cy="630942"/>
            <a:chOff x="3275856" y="3789040"/>
            <a:chExt cx="1989171" cy="630942"/>
          </a:xfrm>
        </p:grpSpPr>
        <p:sp>
          <p:nvSpPr>
            <p:cNvPr id="205" name="CaixaDeTexto 327">
              <a:extLst>
                <a:ext uri="{FF2B5EF4-FFF2-40B4-BE49-F238E27FC236}">
                  <a16:creationId xmlns:a16="http://schemas.microsoft.com/office/drawing/2014/main" id="{A729CF85-E382-45BC-B351-3655868E0AEF}"/>
                </a:ext>
              </a:extLst>
            </p:cNvPr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6" name="Grupo 328">
              <a:extLst>
                <a:ext uri="{FF2B5EF4-FFF2-40B4-BE49-F238E27FC236}">
                  <a16:creationId xmlns:a16="http://schemas.microsoft.com/office/drawing/2014/main" id="{9B2FCA62-899B-48C6-B5F6-B810BCC9F2E5}"/>
                </a:ext>
              </a:extLst>
            </p:cNvPr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208" name="CaixaDeTexto 330">
                <a:extLst>
                  <a:ext uri="{FF2B5EF4-FFF2-40B4-BE49-F238E27FC236}">
                    <a16:creationId xmlns:a16="http://schemas.microsoft.com/office/drawing/2014/main" id="{1BB6F9BC-7654-49D2-97FC-01F7140CF111}"/>
                  </a:ext>
                </a:extLst>
              </p:cNvPr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" name="CaixaDeTexto 334">
                <a:extLst>
                  <a:ext uri="{FF2B5EF4-FFF2-40B4-BE49-F238E27FC236}">
                    <a16:creationId xmlns:a16="http://schemas.microsoft.com/office/drawing/2014/main" id="{B57C4143-32F4-40F0-9915-FA89336002E7}"/>
                  </a:ext>
                </a:extLst>
              </p:cNvPr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0" name="CaixaDeTexto 337">
                <a:extLst>
                  <a:ext uri="{FF2B5EF4-FFF2-40B4-BE49-F238E27FC236}">
                    <a16:creationId xmlns:a16="http://schemas.microsoft.com/office/drawing/2014/main" id="{B239C505-8F90-4D39-93D7-13A7FC583D08}"/>
                  </a:ext>
                </a:extLst>
              </p:cNvPr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1" name="CaixaDeTexto 338">
                <a:extLst>
                  <a:ext uri="{FF2B5EF4-FFF2-40B4-BE49-F238E27FC236}">
                    <a16:creationId xmlns:a16="http://schemas.microsoft.com/office/drawing/2014/main" id="{EE3FC90F-20FE-4401-8D69-A0CE27318EAA}"/>
                  </a:ext>
                </a:extLst>
              </p:cNvPr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7" name="CaixaDeTexto 329">
              <a:extLst>
                <a:ext uri="{FF2B5EF4-FFF2-40B4-BE49-F238E27FC236}">
                  <a16:creationId xmlns:a16="http://schemas.microsoft.com/office/drawing/2014/main" id="{33E3AA29-091C-4DFB-BC5B-0B65394A2886}"/>
                </a:ext>
              </a:extLst>
            </p:cNvPr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2" name="CaixaDeTexto 51">
            <a:extLst>
              <a:ext uri="{FF2B5EF4-FFF2-40B4-BE49-F238E27FC236}">
                <a16:creationId xmlns:a16="http://schemas.microsoft.com/office/drawing/2014/main" id="{ECAB80FF-E0BF-475A-8B51-54471678782E}"/>
              </a:ext>
            </a:extLst>
          </p:cNvPr>
          <p:cNvSpPr txBox="1"/>
          <p:nvPr/>
        </p:nvSpPr>
        <p:spPr>
          <a:xfrm>
            <a:off x="4390936" y="4149080"/>
            <a:ext cx="111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60253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1">
            <a:extLst>
              <a:ext uri="{FF2B5EF4-FFF2-40B4-BE49-F238E27FC236}">
                <a16:creationId xmlns:a16="http://schemas.microsoft.com/office/drawing/2014/main" id="{29457AA3-B669-4840-B92D-32245C6F9BA9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35D901-6D0B-44CD-A3B9-1098ED553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452" y="1268760"/>
            <a:ext cx="2697096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1F7EF3-0F62-4FA6-B71D-89FFE612A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635" y="5421705"/>
            <a:ext cx="2850525" cy="45556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AD9A217-EB7C-4B9F-B94D-D257D34CED28}"/>
              </a:ext>
            </a:extLst>
          </p:cNvPr>
          <p:cNvSpPr txBox="1"/>
          <p:nvPr/>
        </p:nvSpPr>
        <p:spPr>
          <a:xfrm>
            <a:off x="6211630" y="4078813"/>
            <a:ext cx="289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/>
                </a:solidFill>
              </a:rPr>
              <a:t>The expression inside parenthesis  is an invariant.</a:t>
            </a:r>
            <a:endParaRPr lang="en-US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8A07635-6B3E-43D4-B65C-A7C959E76FF1}"/>
              </a:ext>
            </a:extLst>
          </p:cNvPr>
          <p:cNvGrpSpPr/>
          <p:nvPr/>
        </p:nvGrpSpPr>
        <p:grpSpPr>
          <a:xfrm>
            <a:off x="3131840" y="2852936"/>
            <a:ext cx="4569458" cy="1924861"/>
            <a:chOff x="3131840" y="2852936"/>
            <a:chExt cx="4569458" cy="192486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2C9346F-E33B-4872-AEC7-1A9760A839E1}"/>
                </a:ext>
              </a:extLst>
            </p:cNvPr>
            <p:cNvGrpSpPr/>
            <p:nvPr/>
          </p:nvGrpSpPr>
          <p:grpSpPr>
            <a:xfrm>
              <a:off x="3131840" y="2852936"/>
              <a:ext cx="2896875" cy="1924861"/>
              <a:chOff x="3131840" y="2852936"/>
              <a:chExt cx="2896875" cy="1924861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5770FF29-7D2E-41D9-9B75-52023A2A9E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1840" y="4005064"/>
                <a:ext cx="2896875" cy="772733"/>
              </a:xfrm>
              <a:prstGeom prst="rect">
                <a:avLst/>
              </a:prstGeom>
            </p:spPr>
          </p:pic>
          <p:sp>
            <p:nvSpPr>
              <p:cNvPr id="9" name="Seta para baixo 11">
                <a:extLst>
                  <a:ext uri="{FF2B5EF4-FFF2-40B4-BE49-F238E27FC236}">
                    <a16:creationId xmlns:a16="http://schemas.microsoft.com/office/drawing/2014/main" id="{FD074687-B120-4CAB-95F0-F4D30F07874D}"/>
                  </a:ext>
                </a:extLst>
              </p:cNvPr>
              <p:cNvSpPr/>
              <p:nvPr/>
            </p:nvSpPr>
            <p:spPr>
              <a:xfrm>
                <a:off x="4372376" y="2852936"/>
                <a:ext cx="432048" cy="926102"/>
              </a:xfrm>
              <a:prstGeom prst="downArrow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CaixaDeTexto 15">
              <a:extLst>
                <a:ext uri="{FF2B5EF4-FFF2-40B4-BE49-F238E27FC236}">
                  <a16:creationId xmlns:a16="http://schemas.microsoft.com/office/drawing/2014/main" id="{6BCED951-33D8-4EE1-B113-C478FBD30021}"/>
                </a:ext>
              </a:extLst>
            </p:cNvPr>
            <p:cNvSpPr txBox="1"/>
            <p:nvPr/>
          </p:nvSpPr>
          <p:spPr>
            <a:xfrm>
              <a:off x="4804424" y="3059668"/>
              <a:ext cx="2896874" cy="369332"/>
            </a:xfrm>
            <a:prstGeom prst="rect">
              <a:avLst/>
            </a:prstGeom>
            <a:solidFill>
              <a:srgbClr val="002060"/>
            </a:solidFill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For </a:t>
              </a:r>
              <a:r>
                <a:rPr lang="pt-BR" b="1" i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pt-BR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~ </a:t>
              </a:r>
              <a:r>
                <a:rPr lang="pt-BR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. See review paper.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182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CE3DA15-AD54-49DF-AB6F-748590631C3D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5BE26-434E-4888-ABC8-318591C58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138749"/>
            <a:ext cx="2850525" cy="45556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DC6D670-372A-48EF-9533-AE4DDCC9DF22}"/>
              </a:ext>
            </a:extLst>
          </p:cNvPr>
          <p:cNvGrpSpPr/>
          <p:nvPr/>
        </p:nvGrpSpPr>
        <p:grpSpPr>
          <a:xfrm>
            <a:off x="395536" y="2132856"/>
            <a:ext cx="4426425" cy="1136033"/>
            <a:chOff x="395536" y="2132856"/>
            <a:chExt cx="4426425" cy="113603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079F099-DBA8-4113-A1B1-F03AA97B0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5536" y="2132856"/>
              <a:ext cx="4426425" cy="1136033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2A4477-C112-4E05-A066-423914AEFDE6}"/>
                </a:ext>
              </a:extLst>
            </p:cNvPr>
            <p:cNvSpPr/>
            <p:nvPr/>
          </p:nvSpPr>
          <p:spPr>
            <a:xfrm>
              <a:off x="395536" y="2132856"/>
              <a:ext cx="864096" cy="370775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40E6AD-8CC5-4A22-981F-FAED181D4A93}"/>
              </a:ext>
            </a:extLst>
          </p:cNvPr>
          <p:cNvGrpSpPr/>
          <p:nvPr/>
        </p:nvGrpSpPr>
        <p:grpSpPr>
          <a:xfrm>
            <a:off x="395536" y="3717032"/>
            <a:ext cx="5477574" cy="1326910"/>
            <a:chOff x="395536" y="3717032"/>
            <a:chExt cx="5477574" cy="132691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612508A-E1DB-4AD0-84C1-F281BA7C7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0159" y="3746442"/>
              <a:ext cx="5422951" cy="1297500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4CD0ECE-5183-444D-A27C-71EEC823B388}"/>
                </a:ext>
              </a:extLst>
            </p:cNvPr>
            <p:cNvSpPr/>
            <p:nvPr/>
          </p:nvSpPr>
          <p:spPr>
            <a:xfrm>
              <a:off x="395536" y="3717032"/>
              <a:ext cx="864096" cy="370775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B3509E8-3401-46EB-9888-45F94C9103E5}"/>
              </a:ext>
            </a:extLst>
          </p:cNvPr>
          <p:cNvGrpSpPr/>
          <p:nvPr/>
        </p:nvGrpSpPr>
        <p:grpSpPr>
          <a:xfrm>
            <a:off x="395536" y="5435020"/>
            <a:ext cx="3646748" cy="1199467"/>
            <a:chOff x="395536" y="5435020"/>
            <a:chExt cx="3646748" cy="119946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0BB6242-56A4-4233-A4B6-13A71FE8C1E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0159" y="5435020"/>
              <a:ext cx="3592125" cy="1199467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50B52E1-CBF5-4F57-B303-E04C2255642C}"/>
                </a:ext>
              </a:extLst>
            </p:cNvPr>
            <p:cNvSpPr/>
            <p:nvPr/>
          </p:nvSpPr>
          <p:spPr>
            <a:xfrm>
              <a:off x="395536" y="5445224"/>
              <a:ext cx="864096" cy="370775"/>
            </a:xfrm>
            <a:prstGeom prst="rect">
              <a:avLst/>
            </a:prstGeom>
            <a:solidFill>
              <a:schemeClr val="accent1">
                <a:alpha val="2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C4C537B-B473-49EF-8CD8-2C91CEE247F1}"/>
              </a:ext>
            </a:extLst>
          </p:cNvPr>
          <p:cNvSpPr txBox="1"/>
          <p:nvPr/>
        </p:nvSpPr>
        <p:spPr>
          <a:xfrm>
            <a:off x="5901900" y="1043366"/>
            <a:ext cx="313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/>
                </a:solidFill>
              </a:rPr>
              <a:t>Family of hiperbolae characterized by </a:t>
            </a:r>
            <a:r>
              <a:rPr lang="pt-BR" b="1">
                <a:solidFill>
                  <a:schemeClr val="accent4"/>
                </a:solidFill>
              </a:rPr>
              <a:t>the sign </a:t>
            </a:r>
            <a:r>
              <a:rPr lang="pt-BR" b="1" dirty="0">
                <a:solidFill>
                  <a:schemeClr val="accent4"/>
                </a:solidFill>
              </a:rPr>
              <a:t>of </a:t>
            </a:r>
            <a:r>
              <a:rPr lang="pt-BR" b="1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en-US" b="1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EED39B3-FEED-4DBD-B411-AE672C565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035" y="1700808"/>
            <a:ext cx="267442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06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0E77EF6-0D27-4F97-80E6-E1D0D2B83BCD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BFAD4250-C610-4810-A0AC-3DD81B9A7DF8}"/>
              </a:ext>
            </a:extLst>
          </p:cNvPr>
          <p:cNvCxnSpPr/>
          <p:nvPr/>
        </p:nvCxnSpPr>
        <p:spPr>
          <a:xfrm flipV="1">
            <a:off x="1828946" y="4216717"/>
            <a:ext cx="5184576" cy="10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87E5F31D-C6F1-4598-A821-D419A0097B36}"/>
              </a:ext>
            </a:extLst>
          </p:cNvPr>
          <p:cNvCxnSpPr/>
          <p:nvPr/>
        </p:nvCxnSpPr>
        <p:spPr>
          <a:xfrm flipV="1">
            <a:off x="3347119" y="2348880"/>
            <a:ext cx="0" cy="374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3">
            <a:extLst>
              <a:ext uri="{FF2B5EF4-FFF2-40B4-BE49-F238E27FC236}">
                <a16:creationId xmlns:a16="http://schemas.microsoft.com/office/drawing/2014/main" id="{43ADF22D-D5E8-44F4-9D4D-88D43EA20609}"/>
              </a:ext>
            </a:extLst>
          </p:cNvPr>
          <p:cNvGrpSpPr/>
          <p:nvPr/>
        </p:nvGrpSpPr>
        <p:grpSpPr>
          <a:xfrm>
            <a:off x="4421234" y="2564904"/>
            <a:ext cx="1389581" cy="3301814"/>
            <a:chOff x="4499992" y="2564904"/>
            <a:chExt cx="1389581" cy="3301814"/>
          </a:xfrm>
        </p:grpSpPr>
        <p:cxnSp>
          <p:nvCxnSpPr>
            <p:cNvPr id="6" name="Conector de seta reta 6">
              <a:extLst>
                <a:ext uri="{FF2B5EF4-FFF2-40B4-BE49-F238E27FC236}">
                  <a16:creationId xmlns:a16="http://schemas.microsoft.com/office/drawing/2014/main" id="{5D8991FB-9A88-4C70-97C9-F710AFD2A776}"/>
                </a:ext>
              </a:extLst>
            </p:cNvPr>
            <p:cNvCxnSpPr/>
            <p:nvPr/>
          </p:nvCxnSpPr>
          <p:spPr>
            <a:xfrm flipH="1">
              <a:off x="5436096" y="2564904"/>
              <a:ext cx="453477" cy="115212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87">
              <a:extLst>
                <a:ext uri="{FF2B5EF4-FFF2-40B4-BE49-F238E27FC236}">
                  <a16:creationId xmlns:a16="http://schemas.microsoft.com/office/drawing/2014/main" id="{9BC7B82E-0197-405B-80C3-53664A39E616}"/>
                </a:ext>
              </a:extLst>
            </p:cNvPr>
            <p:cNvCxnSpPr/>
            <p:nvPr/>
          </p:nvCxnSpPr>
          <p:spPr>
            <a:xfrm flipH="1">
              <a:off x="5201590" y="3698151"/>
              <a:ext cx="234507" cy="529299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93">
              <a:extLst>
                <a:ext uri="{FF2B5EF4-FFF2-40B4-BE49-F238E27FC236}">
                  <a16:creationId xmlns:a16="http://schemas.microsoft.com/office/drawing/2014/main" id="{56EC7262-5D3F-453E-A28F-BDBF5E735157}"/>
                </a:ext>
              </a:extLst>
            </p:cNvPr>
            <p:cNvCxnSpPr/>
            <p:nvPr/>
          </p:nvCxnSpPr>
          <p:spPr>
            <a:xfrm flipH="1">
              <a:off x="4950522" y="4202207"/>
              <a:ext cx="269550" cy="596936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95">
              <a:extLst>
                <a:ext uri="{FF2B5EF4-FFF2-40B4-BE49-F238E27FC236}">
                  <a16:creationId xmlns:a16="http://schemas.microsoft.com/office/drawing/2014/main" id="{AE5B0E77-92A7-4C48-A917-3A7A6DB4D54E}"/>
                </a:ext>
              </a:extLst>
            </p:cNvPr>
            <p:cNvCxnSpPr/>
            <p:nvPr/>
          </p:nvCxnSpPr>
          <p:spPr>
            <a:xfrm flipH="1">
              <a:off x="4515755" y="4725144"/>
              <a:ext cx="453476" cy="108012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116">
              <a:extLst>
                <a:ext uri="{FF2B5EF4-FFF2-40B4-BE49-F238E27FC236}">
                  <a16:creationId xmlns:a16="http://schemas.microsoft.com/office/drawing/2014/main" id="{4C92ED53-D972-497E-BF37-923A2B69D5E1}"/>
                </a:ext>
              </a:extLst>
            </p:cNvPr>
            <p:cNvGrpSpPr/>
            <p:nvPr/>
          </p:nvGrpSpPr>
          <p:grpSpPr>
            <a:xfrm flipV="1">
              <a:off x="4499992" y="2566895"/>
              <a:ext cx="1389581" cy="3299823"/>
              <a:chOff x="4659771" y="2204864"/>
              <a:chExt cx="1389581" cy="3299823"/>
            </a:xfrm>
          </p:grpSpPr>
          <p:cxnSp>
            <p:nvCxnSpPr>
              <p:cNvPr id="11" name="Conector de seta reta 117">
                <a:extLst>
                  <a:ext uri="{FF2B5EF4-FFF2-40B4-BE49-F238E27FC236}">
                    <a16:creationId xmlns:a16="http://schemas.microsoft.com/office/drawing/2014/main" id="{D2CAEFA1-15F9-4544-BBCE-67BD9821050B}"/>
                  </a:ext>
                </a:extLst>
              </p:cNvPr>
              <p:cNvCxnSpPr/>
              <p:nvPr/>
            </p:nvCxnSpPr>
            <p:spPr>
              <a:xfrm flipH="1">
                <a:off x="5580113" y="2204864"/>
                <a:ext cx="469239" cy="115212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8">
                <a:extLst>
                  <a:ext uri="{FF2B5EF4-FFF2-40B4-BE49-F238E27FC236}">
                    <a16:creationId xmlns:a16="http://schemas.microsoft.com/office/drawing/2014/main" id="{BEFD3467-A53F-41CC-9949-4A3D51F5A9BD}"/>
                  </a:ext>
                </a:extLst>
              </p:cNvPr>
              <p:cNvCxnSpPr/>
              <p:nvPr/>
            </p:nvCxnSpPr>
            <p:spPr>
              <a:xfrm flipH="1">
                <a:off x="5345606" y="3336120"/>
                <a:ext cx="234507" cy="52929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19">
                <a:extLst>
                  <a:ext uri="{FF2B5EF4-FFF2-40B4-BE49-F238E27FC236}">
                    <a16:creationId xmlns:a16="http://schemas.microsoft.com/office/drawing/2014/main" id="{5338DC04-F284-4976-8EE2-E91AC4476BF3}"/>
                  </a:ext>
                </a:extLst>
              </p:cNvPr>
              <p:cNvCxnSpPr/>
              <p:nvPr/>
            </p:nvCxnSpPr>
            <p:spPr>
              <a:xfrm flipH="1">
                <a:off x="5094538" y="3840176"/>
                <a:ext cx="269550" cy="59693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de seta reta 120">
                <a:extLst>
                  <a:ext uri="{FF2B5EF4-FFF2-40B4-BE49-F238E27FC236}">
                    <a16:creationId xmlns:a16="http://schemas.microsoft.com/office/drawing/2014/main" id="{2A55A008-2797-421B-A563-ED72DCAE2270}"/>
                  </a:ext>
                </a:extLst>
              </p:cNvPr>
              <p:cNvCxnSpPr/>
              <p:nvPr/>
            </p:nvCxnSpPr>
            <p:spPr>
              <a:xfrm flipH="1">
                <a:off x="4659771" y="4424567"/>
                <a:ext cx="453476" cy="108012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upo 279">
            <a:extLst>
              <a:ext uri="{FF2B5EF4-FFF2-40B4-BE49-F238E27FC236}">
                <a16:creationId xmlns:a16="http://schemas.microsoft.com/office/drawing/2014/main" id="{2049725B-2F7B-42ED-A686-A4C483085BBF}"/>
              </a:ext>
            </a:extLst>
          </p:cNvPr>
          <p:cNvGrpSpPr/>
          <p:nvPr/>
        </p:nvGrpSpPr>
        <p:grpSpPr>
          <a:xfrm flipV="1">
            <a:off x="3404451" y="4198315"/>
            <a:ext cx="1304815" cy="1680948"/>
            <a:chOff x="3627225" y="2202873"/>
            <a:chExt cx="1304815" cy="1680948"/>
          </a:xfrm>
        </p:grpSpPr>
        <p:grpSp>
          <p:nvGrpSpPr>
            <p:cNvPr id="16" name="Grupo 280">
              <a:extLst>
                <a:ext uri="{FF2B5EF4-FFF2-40B4-BE49-F238E27FC236}">
                  <a16:creationId xmlns:a16="http://schemas.microsoft.com/office/drawing/2014/main" id="{89EDD11A-393A-4D97-9351-B0DE933FA5A2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37" name="Forma livre 301">
                <a:extLst>
                  <a:ext uri="{FF2B5EF4-FFF2-40B4-BE49-F238E27FC236}">
                    <a16:creationId xmlns:a16="http://schemas.microsoft.com/office/drawing/2014/main" id="{395579A1-5AAC-4EEC-B251-8083EB7404D7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orma livre 302">
                <a:extLst>
                  <a:ext uri="{FF2B5EF4-FFF2-40B4-BE49-F238E27FC236}">
                    <a16:creationId xmlns:a16="http://schemas.microsoft.com/office/drawing/2014/main" id="{7344D5FB-623A-4A18-A87E-95BF75120484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upo 281">
              <a:extLst>
                <a:ext uri="{FF2B5EF4-FFF2-40B4-BE49-F238E27FC236}">
                  <a16:creationId xmlns:a16="http://schemas.microsoft.com/office/drawing/2014/main" id="{6FAB903B-66D4-40A6-A79F-1BE7A38A45B4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35" name="Forma livre 299">
                <a:extLst>
                  <a:ext uri="{FF2B5EF4-FFF2-40B4-BE49-F238E27FC236}">
                    <a16:creationId xmlns:a16="http://schemas.microsoft.com/office/drawing/2014/main" id="{FAE3CF91-0418-405D-AB83-1C4D82661574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orma livre 300">
                <a:extLst>
                  <a:ext uri="{FF2B5EF4-FFF2-40B4-BE49-F238E27FC236}">
                    <a16:creationId xmlns:a16="http://schemas.microsoft.com/office/drawing/2014/main" id="{B83C13CF-A2EB-473F-B07F-E0EA7E64BFC4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upo 282">
              <a:extLst>
                <a:ext uri="{FF2B5EF4-FFF2-40B4-BE49-F238E27FC236}">
                  <a16:creationId xmlns:a16="http://schemas.microsoft.com/office/drawing/2014/main" id="{08FAA01C-D73F-49B4-8160-E055A73AE575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33" name="Forma livre 297">
                <a:extLst>
                  <a:ext uri="{FF2B5EF4-FFF2-40B4-BE49-F238E27FC236}">
                    <a16:creationId xmlns:a16="http://schemas.microsoft.com/office/drawing/2014/main" id="{D272D730-19E4-4700-85E2-BEF90387BCF8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34" name="Forma livre 298">
                <a:extLst>
                  <a:ext uri="{FF2B5EF4-FFF2-40B4-BE49-F238E27FC236}">
                    <a16:creationId xmlns:a16="http://schemas.microsoft.com/office/drawing/2014/main" id="{A50D9698-26EB-4242-AE59-122E0A15E35B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upo 283">
              <a:extLst>
                <a:ext uri="{FF2B5EF4-FFF2-40B4-BE49-F238E27FC236}">
                  <a16:creationId xmlns:a16="http://schemas.microsoft.com/office/drawing/2014/main" id="{8F489A1D-C2AB-46B6-95A9-608D3BAE2FF0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31" name="Forma livre 295">
                <a:extLst>
                  <a:ext uri="{FF2B5EF4-FFF2-40B4-BE49-F238E27FC236}">
                    <a16:creationId xmlns:a16="http://schemas.microsoft.com/office/drawing/2014/main" id="{5BE5231D-C72A-4788-BB51-BE20C23D35ED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orma livre 296">
                <a:extLst>
                  <a:ext uri="{FF2B5EF4-FFF2-40B4-BE49-F238E27FC236}">
                    <a16:creationId xmlns:a16="http://schemas.microsoft.com/office/drawing/2014/main" id="{8F289231-EDDB-4832-A8E3-202758B3508D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upo 284">
              <a:extLst>
                <a:ext uri="{FF2B5EF4-FFF2-40B4-BE49-F238E27FC236}">
                  <a16:creationId xmlns:a16="http://schemas.microsoft.com/office/drawing/2014/main" id="{61805E23-395E-4BF2-929D-787F450B0086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29" name="Forma livre 293">
                <a:extLst>
                  <a:ext uri="{FF2B5EF4-FFF2-40B4-BE49-F238E27FC236}">
                    <a16:creationId xmlns:a16="http://schemas.microsoft.com/office/drawing/2014/main" id="{6AAFB3A2-527D-4365-A6AD-27CB5C8A6C17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orma livre 294">
                <a:extLst>
                  <a:ext uri="{FF2B5EF4-FFF2-40B4-BE49-F238E27FC236}">
                    <a16:creationId xmlns:a16="http://schemas.microsoft.com/office/drawing/2014/main" id="{8A0A54C2-FB94-4D99-9CD7-CD20AFC725C0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orma livre 285">
              <a:extLst>
                <a:ext uri="{FF2B5EF4-FFF2-40B4-BE49-F238E27FC236}">
                  <a16:creationId xmlns:a16="http://schemas.microsoft.com/office/drawing/2014/main" id="{2F4026E9-21EF-4734-B249-90DF33665BCB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orma livre 286">
              <a:extLst>
                <a:ext uri="{FF2B5EF4-FFF2-40B4-BE49-F238E27FC236}">
                  <a16:creationId xmlns:a16="http://schemas.microsoft.com/office/drawing/2014/main" id="{5F22DE8E-7B29-4193-B353-2B6299C67D23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orma livre 287">
              <a:extLst>
                <a:ext uri="{FF2B5EF4-FFF2-40B4-BE49-F238E27FC236}">
                  <a16:creationId xmlns:a16="http://schemas.microsoft.com/office/drawing/2014/main" id="{74A845B8-09F3-4A29-A5C4-C9E180AEE2A9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rma livre 288">
              <a:extLst>
                <a:ext uri="{FF2B5EF4-FFF2-40B4-BE49-F238E27FC236}">
                  <a16:creationId xmlns:a16="http://schemas.microsoft.com/office/drawing/2014/main" id="{530596EB-F87E-4EFC-A25E-90A6B9417F8F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a livre 289">
              <a:extLst>
                <a:ext uri="{FF2B5EF4-FFF2-40B4-BE49-F238E27FC236}">
                  <a16:creationId xmlns:a16="http://schemas.microsoft.com/office/drawing/2014/main" id="{B397ED20-E8EB-422A-BE00-F930888AEC75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a livre 290">
              <a:extLst>
                <a:ext uri="{FF2B5EF4-FFF2-40B4-BE49-F238E27FC236}">
                  <a16:creationId xmlns:a16="http://schemas.microsoft.com/office/drawing/2014/main" id="{B73BC233-064D-4B7E-846E-DD29040A6F97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orma livre 291">
              <a:extLst>
                <a:ext uri="{FF2B5EF4-FFF2-40B4-BE49-F238E27FC236}">
                  <a16:creationId xmlns:a16="http://schemas.microsoft.com/office/drawing/2014/main" id="{4CD29163-BE52-4707-9A22-10E560184894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orma livre 292">
              <a:extLst>
                <a:ext uri="{FF2B5EF4-FFF2-40B4-BE49-F238E27FC236}">
                  <a16:creationId xmlns:a16="http://schemas.microsoft.com/office/drawing/2014/main" id="{0C998677-5B92-48C4-BFFA-33C4D94CAB20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upo 31">
            <a:extLst>
              <a:ext uri="{FF2B5EF4-FFF2-40B4-BE49-F238E27FC236}">
                <a16:creationId xmlns:a16="http://schemas.microsoft.com/office/drawing/2014/main" id="{98D2957E-6488-454C-8C90-3A70835EE402}"/>
              </a:ext>
            </a:extLst>
          </p:cNvPr>
          <p:cNvGrpSpPr/>
          <p:nvPr/>
        </p:nvGrpSpPr>
        <p:grpSpPr>
          <a:xfrm>
            <a:off x="5573362" y="2648031"/>
            <a:ext cx="1368152" cy="1597821"/>
            <a:chOff x="5868144" y="2286000"/>
            <a:chExt cx="1368152" cy="1597821"/>
          </a:xfrm>
        </p:grpSpPr>
        <p:grpSp>
          <p:nvGrpSpPr>
            <p:cNvPr id="40" name="Grupo 174">
              <a:extLst>
                <a:ext uri="{FF2B5EF4-FFF2-40B4-BE49-F238E27FC236}">
                  <a16:creationId xmlns:a16="http://schemas.microsoft.com/office/drawing/2014/main" id="{714C8190-801A-4168-8FFD-83A7A6D41746}"/>
                </a:ext>
              </a:extLst>
            </p:cNvPr>
            <p:cNvGrpSpPr/>
            <p:nvPr/>
          </p:nvGrpSpPr>
          <p:grpSpPr>
            <a:xfrm>
              <a:off x="5868144" y="2286000"/>
              <a:ext cx="524738" cy="1597821"/>
              <a:chOff x="5796136" y="2286000"/>
              <a:chExt cx="524738" cy="1597821"/>
            </a:xfrm>
          </p:grpSpPr>
          <p:sp>
            <p:nvSpPr>
              <p:cNvPr id="56" name="Forma livre 70">
                <a:extLst>
                  <a:ext uri="{FF2B5EF4-FFF2-40B4-BE49-F238E27FC236}">
                    <a16:creationId xmlns:a16="http://schemas.microsoft.com/office/drawing/2014/main" id="{B3A6FDF2-B05A-44C7-B851-E4324A250A67}"/>
                  </a:ext>
                </a:extLst>
              </p:cNvPr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orma livre 71">
                <a:extLst>
                  <a:ext uri="{FF2B5EF4-FFF2-40B4-BE49-F238E27FC236}">
                    <a16:creationId xmlns:a16="http://schemas.microsoft.com/office/drawing/2014/main" id="{DD671031-ADA8-4BBC-87DE-B48A9E42E6F1}"/>
                  </a:ext>
                </a:extLst>
              </p:cNvPr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upo 50">
              <a:extLst>
                <a:ext uri="{FF2B5EF4-FFF2-40B4-BE49-F238E27FC236}">
                  <a16:creationId xmlns:a16="http://schemas.microsoft.com/office/drawing/2014/main" id="{1BEEA82D-0264-429C-9D9E-9FFCB5E59260}"/>
                </a:ext>
              </a:extLst>
            </p:cNvPr>
            <p:cNvGrpSpPr/>
            <p:nvPr/>
          </p:nvGrpSpPr>
          <p:grpSpPr>
            <a:xfrm>
              <a:off x="6055942" y="2375004"/>
              <a:ext cx="641993" cy="1490414"/>
              <a:chOff x="5912813" y="2511406"/>
              <a:chExt cx="619749" cy="1354012"/>
            </a:xfrm>
          </p:grpSpPr>
          <p:sp>
            <p:nvSpPr>
              <p:cNvPr id="54" name="Forma livre 47">
                <a:extLst>
                  <a:ext uri="{FF2B5EF4-FFF2-40B4-BE49-F238E27FC236}">
                    <a16:creationId xmlns:a16="http://schemas.microsoft.com/office/drawing/2014/main" id="{D11C3AC2-53C3-4A54-B9D1-257B2E4A984E}"/>
                  </a:ext>
                </a:extLst>
              </p:cNvPr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orma livre 49">
                <a:extLst>
                  <a:ext uri="{FF2B5EF4-FFF2-40B4-BE49-F238E27FC236}">
                    <a16:creationId xmlns:a16="http://schemas.microsoft.com/office/drawing/2014/main" id="{55AF13F6-062D-4430-BDF8-E6293C00FE91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upo 60">
              <a:extLst>
                <a:ext uri="{FF2B5EF4-FFF2-40B4-BE49-F238E27FC236}">
                  <a16:creationId xmlns:a16="http://schemas.microsoft.com/office/drawing/2014/main" id="{548BA8D4-18C1-43C5-BCA0-AAE6A2C733C4}"/>
                </a:ext>
              </a:extLst>
            </p:cNvPr>
            <p:cNvGrpSpPr/>
            <p:nvPr/>
          </p:nvGrpSpPr>
          <p:grpSpPr>
            <a:xfrm>
              <a:off x="6271964" y="2521527"/>
              <a:ext cx="693905" cy="1339521"/>
              <a:chOff x="5912813" y="2415700"/>
              <a:chExt cx="749787" cy="1449718"/>
            </a:xfrm>
          </p:grpSpPr>
          <p:sp>
            <p:nvSpPr>
              <p:cNvPr id="52" name="Forma livre 61">
                <a:extLst>
                  <a:ext uri="{FF2B5EF4-FFF2-40B4-BE49-F238E27FC236}">
                    <a16:creationId xmlns:a16="http://schemas.microsoft.com/office/drawing/2014/main" id="{E0864234-B3E8-4806-A7A3-DCEF4B0202B8}"/>
                  </a:ext>
                </a:extLst>
              </p:cNvPr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orma livre 62">
                <a:extLst>
                  <a:ext uri="{FF2B5EF4-FFF2-40B4-BE49-F238E27FC236}">
                    <a16:creationId xmlns:a16="http://schemas.microsoft.com/office/drawing/2014/main" id="{D6F973E3-6599-4C73-8676-266B8655CF0A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upo 63">
              <a:extLst>
                <a:ext uri="{FF2B5EF4-FFF2-40B4-BE49-F238E27FC236}">
                  <a16:creationId xmlns:a16="http://schemas.microsoft.com/office/drawing/2014/main" id="{3AC2F6E4-3042-46E1-A842-CD49ABF211C7}"/>
                </a:ext>
              </a:extLst>
            </p:cNvPr>
            <p:cNvGrpSpPr/>
            <p:nvPr/>
          </p:nvGrpSpPr>
          <p:grpSpPr>
            <a:xfrm>
              <a:off x="6516221" y="2744925"/>
              <a:ext cx="576064" cy="1116124"/>
              <a:chOff x="5912813" y="2377632"/>
              <a:chExt cx="778363" cy="1487786"/>
            </a:xfrm>
          </p:grpSpPr>
          <p:sp>
            <p:nvSpPr>
              <p:cNvPr id="50" name="Forma livre 64">
                <a:extLst>
                  <a:ext uri="{FF2B5EF4-FFF2-40B4-BE49-F238E27FC236}">
                    <a16:creationId xmlns:a16="http://schemas.microsoft.com/office/drawing/2014/main" id="{8967A050-AAF7-42A3-84DD-DFCB2B2D91EF}"/>
                  </a:ext>
                </a:extLst>
              </p:cNvPr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orma livre 65">
                <a:extLst>
                  <a:ext uri="{FF2B5EF4-FFF2-40B4-BE49-F238E27FC236}">
                    <a16:creationId xmlns:a16="http://schemas.microsoft.com/office/drawing/2014/main" id="{1DDCE082-E7A4-43D1-B18A-087A37E10E4B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upo 75">
              <a:extLst>
                <a:ext uri="{FF2B5EF4-FFF2-40B4-BE49-F238E27FC236}">
                  <a16:creationId xmlns:a16="http://schemas.microsoft.com/office/drawing/2014/main" id="{671CAE37-0652-4A30-A092-14CC717AE27E}"/>
                </a:ext>
              </a:extLst>
            </p:cNvPr>
            <p:cNvGrpSpPr/>
            <p:nvPr/>
          </p:nvGrpSpPr>
          <p:grpSpPr>
            <a:xfrm>
              <a:off x="6732239" y="3067360"/>
              <a:ext cx="504055" cy="793004"/>
              <a:chOff x="5912813" y="2338044"/>
              <a:chExt cx="993068" cy="1527374"/>
            </a:xfrm>
          </p:grpSpPr>
          <p:sp>
            <p:nvSpPr>
              <p:cNvPr id="48" name="Forma livre 76">
                <a:extLst>
                  <a:ext uri="{FF2B5EF4-FFF2-40B4-BE49-F238E27FC236}">
                    <a16:creationId xmlns:a16="http://schemas.microsoft.com/office/drawing/2014/main" id="{2819B05E-AF47-4400-B368-E6E8AC165F06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orma livre 77">
                <a:extLst>
                  <a:ext uri="{FF2B5EF4-FFF2-40B4-BE49-F238E27FC236}">
                    <a16:creationId xmlns:a16="http://schemas.microsoft.com/office/drawing/2014/main" id="{47EEB3D5-B496-49A3-AE2E-BE5E6AEC846C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upo 319">
              <a:extLst>
                <a:ext uri="{FF2B5EF4-FFF2-40B4-BE49-F238E27FC236}">
                  <a16:creationId xmlns:a16="http://schemas.microsoft.com/office/drawing/2014/main" id="{ECB2DB05-6133-48BD-A2B7-73B6FF0F8FD1}"/>
                </a:ext>
              </a:extLst>
            </p:cNvPr>
            <p:cNvGrpSpPr/>
            <p:nvPr/>
          </p:nvGrpSpPr>
          <p:grpSpPr>
            <a:xfrm>
              <a:off x="6948265" y="3418903"/>
              <a:ext cx="288031" cy="443061"/>
              <a:chOff x="5912813" y="2338044"/>
              <a:chExt cx="993068" cy="1527374"/>
            </a:xfrm>
          </p:grpSpPr>
          <p:sp>
            <p:nvSpPr>
              <p:cNvPr id="46" name="Forma livre 320">
                <a:extLst>
                  <a:ext uri="{FF2B5EF4-FFF2-40B4-BE49-F238E27FC236}">
                    <a16:creationId xmlns:a16="http://schemas.microsoft.com/office/drawing/2014/main" id="{F09E895A-25F9-4ADB-8BA0-4E9CEA8C74A9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orma livre 321">
                <a:extLst>
                  <a:ext uri="{FF2B5EF4-FFF2-40B4-BE49-F238E27FC236}">
                    <a16:creationId xmlns:a16="http://schemas.microsoft.com/office/drawing/2014/main" id="{FA6B01EC-A977-4620-A2E5-4D71E4CE1F35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upo 32">
            <a:extLst>
              <a:ext uri="{FF2B5EF4-FFF2-40B4-BE49-F238E27FC236}">
                <a16:creationId xmlns:a16="http://schemas.microsoft.com/office/drawing/2014/main" id="{21442DF7-EE2A-48E8-BFBC-D52DF0786E90}"/>
              </a:ext>
            </a:extLst>
          </p:cNvPr>
          <p:cNvGrpSpPr/>
          <p:nvPr/>
        </p:nvGrpSpPr>
        <p:grpSpPr>
          <a:xfrm>
            <a:off x="5573364" y="4223079"/>
            <a:ext cx="1368150" cy="1597821"/>
            <a:chOff x="5868146" y="3861048"/>
            <a:chExt cx="1368150" cy="1597821"/>
          </a:xfrm>
        </p:grpSpPr>
        <p:grpSp>
          <p:nvGrpSpPr>
            <p:cNvPr id="59" name="Grupo 307">
              <a:extLst>
                <a:ext uri="{FF2B5EF4-FFF2-40B4-BE49-F238E27FC236}">
                  <a16:creationId xmlns:a16="http://schemas.microsoft.com/office/drawing/2014/main" id="{CCA9235B-2851-4E63-BDBB-3B9B97FD47C8}"/>
                </a:ext>
              </a:extLst>
            </p:cNvPr>
            <p:cNvGrpSpPr/>
            <p:nvPr/>
          </p:nvGrpSpPr>
          <p:grpSpPr>
            <a:xfrm flipV="1">
              <a:off x="5868146" y="3861048"/>
              <a:ext cx="524738" cy="1597821"/>
              <a:chOff x="5796136" y="2286000"/>
              <a:chExt cx="524738" cy="1597821"/>
            </a:xfrm>
          </p:grpSpPr>
          <p:sp>
            <p:nvSpPr>
              <p:cNvPr id="75" name="Forma livre 311">
                <a:extLst>
                  <a:ext uri="{FF2B5EF4-FFF2-40B4-BE49-F238E27FC236}">
                    <a16:creationId xmlns:a16="http://schemas.microsoft.com/office/drawing/2014/main" id="{503EEE82-8883-41D0-B77C-1C7207A1F879}"/>
                  </a:ext>
                </a:extLst>
              </p:cNvPr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orma livre 312">
                <a:extLst>
                  <a:ext uri="{FF2B5EF4-FFF2-40B4-BE49-F238E27FC236}">
                    <a16:creationId xmlns:a16="http://schemas.microsoft.com/office/drawing/2014/main" id="{53E52B75-F3E2-41EE-99A5-28C2C321D5B1}"/>
                  </a:ext>
                </a:extLst>
              </p:cNvPr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upo 304">
              <a:extLst>
                <a:ext uri="{FF2B5EF4-FFF2-40B4-BE49-F238E27FC236}">
                  <a16:creationId xmlns:a16="http://schemas.microsoft.com/office/drawing/2014/main" id="{8DB51755-885A-430F-BC1E-D0E77F66B586}"/>
                </a:ext>
              </a:extLst>
            </p:cNvPr>
            <p:cNvGrpSpPr/>
            <p:nvPr/>
          </p:nvGrpSpPr>
          <p:grpSpPr>
            <a:xfrm flipV="1">
              <a:off x="6055944" y="3879451"/>
              <a:ext cx="641993" cy="1490414"/>
              <a:chOff x="5912813" y="2511406"/>
              <a:chExt cx="619749" cy="1354012"/>
            </a:xfrm>
          </p:grpSpPr>
          <p:sp>
            <p:nvSpPr>
              <p:cNvPr id="73" name="Forma livre 317">
                <a:extLst>
                  <a:ext uri="{FF2B5EF4-FFF2-40B4-BE49-F238E27FC236}">
                    <a16:creationId xmlns:a16="http://schemas.microsoft.com/office/drawing/2014/main" id="{10E5E8E7-074A-414D-80E1-132A3BAE1112}"/>
                  </a:ext>
                </a:extLst>
              </p:cNvPr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orma livre 318">
                <a:extLst>
                  <a:ext uri="{FF2B5EF4-FFF2-40B4-BE49-F238E27FC236}">
                    <a16:creationId xmlns:a16="http://schemas.microsoft.com/office/drawing/2014/main" id="{CCA2F118-6568-4054-87BE-B879456DD652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upo 305">
              <a:extLst>
                <a:ext uri="{FF2B5EF4-FFF2-40B4-BE49-F238E27FC236}">
                  <a16:creationId xmlns:a16="http://schemas.microsoft.com/office/drawing/2014/main" id="{F7C3FFCF-86A2-4D7F-A7D8-989DEE426F66}"/>
                </a:ext>
              </a:extLst>
            </p:cNvPr>
            <p:cNvGrpSpPr/>
            <p:nvPr/>
          </p:nvGrpSpPr>
          <p:grpSpPr>
            <a:xfrm flipV="1">
              <a:off x="6271966" y="3883821"/>
              <a:ext cx="693905" cy="1339521"/>
              <a:chOff x="5912813" y="2415700"/>
              <a:chExt cx="749787" cy="1449718"/>
            </a:xfrm>
          </p:grpSpPr>
          <p:sp>
            <p:nvSpPr>
              <p:cNvPr id="71" name="Forma livre 315">
                <a:extLst>
                  <a:ext uri="{FF2B5EF4-FFF2-40B4-BE49-F238E27FC236}">
                    <a16:creationId xmlns:a16="http://schemas.microsoft.com/office/drawing/2014/main" id="{AE0D7EFF-7E48-4E60-9B10-CF0F400A6FEB}"/>
                  </a:ext>
                </a:extLst>
              </p:cNvPr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orma livre 316">
                <a:extLst>
                  <a:ext uri="{FF2B5EF4-FFF2-40B4-BE49-F238E27FC236}">
                    <a16:creationId xmlns:a16="http://schemas.microsoft.com/office/drawing/2014/main" id="{A8E7FBF5-411E-4DCC-ADE0-F0BBD3E19DC6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upo 306">
              <a:extLst>
                <a:ext uri="{FF2B5EF4-FFF2-40B4-BE49-F238E27FC236}">
                  <a16:creationId xmlns:a16="http://schemas.microsoft.com/office/drawing/2014/main" id="{C055DB8F-D0F6-482F-A295-873096E2D739}"/>
                </a:ext>
              </a:extLst>
            </p:cNvPr>
            <p:cNvGrpSpPr/>
            <p:nvPr/>
          </p:nvGrpSpPr>
          <p:grpSpPr>
            <a:xfrm flipV="1">
              <a:off x="6516223" y="3883820"/>
              <a:ext cx="576064" cy="1116124"/>
              <a:chOff x="5912813" y="2377632"/>
              <a:chExt cx="778363" cy="1487786"/>
            </a:xfrm>
          </p:grpSpPr>
          <p:sp>
            <p:nvSpPr>
              <p:cNvPr id="69" name="Forma livre 313">
                <a:extLst>
                  <a:ext uri="{FF2B5EF4-FFF2-40B4-BE49-F238E27FC236}">
                    <a16:creationId xmlns:a16="http://schemas.microsoft.com/office/drawing/2014/main" id="{4F222CCE-8755-4EBD-9A71-5414FE4B58C5}"/>
                  </a:ext>
                </a:extLst>
              </p:cNvPr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orma livre 314">
                <a:extLst>
                  <a:ext uri="{FF2B5EF4-FFF2-40B4-BE49-F238E27FC236}">
                    <a16:creationId xmlns:a16="http://schemas.microsoft.com/office/drawing/2014/main" id="{0027BF90-5C07-4DAB-88D8-D1048D651A95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upo 308">
              <a:extLst>
                <a:ext uri="{FF2B5EF4-FFF2-40B4-BE49-F238E27FC236}">
                  <a16:creationId xmlns:a16="http://schemas.microsoft.com/office/drawing/2014/main" id="{8D46EBC3-2D8D-4C41-BB59-DC214268767C}"/>
                </a:ext>
              </a:extLst>
            </p:cNvPr>
            <p:cNvGrpSpPr/>
            <p:nvPr/>
          </p:nvGrpSpPr>
          <p:grpSpPr>
            <a:xfrm flipV="1">
              <a:off x="6732241" y="3884505"/>
              <a:ext cx="504055" cy="793004"/>
              <a:chOff x="5912813" y="2338044"/>
              <a:chExt cx="993068" cy="1527374"/>
            </a:xfrm>
          </p:grpSpPr>
          <p:sp>
            <p:nvSpPr>
              <p:cNvPr id="67" name="Forma livre 309">
                <a:extLst>
                  <a:ext uri="{FF2B5EF4-FFF2-40B4-BE49-F238E27FC236}">
                    <a16:creationId xmlns:a16="http://schemas.microsoft.com/office/drawing/2014/main" id="{D639235E-BBF7-46CB-9509-D442F3493657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orma livre 310">
                <a:extLst>
                  <a:ext uri="{FF2B5EF4-FFF2-40B4-BE49-F238E27FC236}">
                    <a16:creationId xmlns:a16="http://schemas.microsoft.com/office/drawing/2014/main" id="{BC8C9F55-D8E1-40B4-BE0E-4501F5A0EFB8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upo 322">
              <a:extLst>
                <a:ext uri="{FF2B5EF4-FFF2-40B4-BE49-F238E27FC236}">
                  <a16:creationId xmlns:a16="http://schemas.microsoft.com/office/drawing/2014/main" id="{A15D4952-3E0C-4490-B7E6-BC5EF10DF55D}"/>
                </a:ext>
              </a:extLst>
            </p:cNvPr>
            <p:cNvGrpSpPr/>
            <p:nvPr/>
          </p:nvGrpSpPr>
          <p:grpSpPr>
            <a:xfrm flipV="1">
              <a:off x="6948264" y="3861048"/>
              <a:ext cx="288031" cy="443061"/>
              <a:chOff x="5912813" y="2338044"/>
              <a:chExt cx="993068" cy="1527374"/>
            </a:xfrm>
          </p:grpSpPr>
          <p:sp>
            <p:nvSpPr>
              <p:cNvPr id="65" name="Forma livre 323">
                <a:extLst>
                  <a:ext uri="{FF2B5EF4-FFF2-40B4-BE49-F238E27FC236}">
                    <a16:creationId xmlns:a16="http://schemas.microsoft.com/office/drawing/2014/main" id="{A686A6D3-2AA6-4C58-9113-5237CC4BCDA3}"/>
                  </a:ext>
                </a:extLst>
              </p:cNvPr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orma livre 324">
                <a:extLst>
                  <a:ext uri="{FF2B5EF4-FFF2-40B4-BE49-F238E27FC236}">
                    <a16:creationId xmlns:a16="http://schemas.microsoft.com/office/drawing/2014/main" id="{02BACC5A-5CF1-4F43-B601-A51AD0A3C32A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upo 44">
            <a:extLst>
              <a:ext uri="{FF2B5EF4-FFF2-40B4-BE49-F238E27FC236}">
                <a16:creationId xmlns:a16="http://schemas.microsoft.com/office/drawing/2014/main" id="{FE1140D9-223E-4F78-9663-F9E8ED83A00D}"/>
              </a:ext>
            </a:extLst>
          </p:cNvPr>
          <p:cNvGrpSpPr/>
          <p:nvPr/>
        </p:nvGrpSpPr>
        <p:grpSpPr>
          <a:xfrm>
            <a:off x="4666997" y="2337815"/>
            <a:ext cx="880143" cy="1509111"/>
            <a:chOff x="4771977" y="2351937"/>
            <a:chExt cx="880143" cy="1509111"/>
          </a:xfrm>
        </p:grpSpPr>
        <p:grpSp>
          <p:nvGrpSpPr>
            <p:cNvPr id="78" name="Grupo 354">
              <a:extLst>
                <a:ext uri="{FF2B5EF4-FFF2-40B4-BE49-F238E27FC236}">
                  <a16:creationId xmlns:a16="http://schemas.microsoft.com/office/drawing/2014/main" id="{0843AB7C-F32A-4281-85D8-4989643C0D3F}"/>
                </a:ext>
              </a:extLst>
            </p:cNvPr>
            <p:cNvGrpSpPr/>
            <p:nvPr/>
          </p:nvGrpSpPr>
          <p:grpSpPr>
            <a:xfrm>
              <a:off x="4771977" y="2521527"/>
              <a:ext cx="880143" cy="1339521"/>
              <a:chOff x="4915993" y="2132856"/>
              <a:chExt cx="880143" cy="1339521"/>
            </a:xfrm>
          </p:grpSpPr>
          <p:sp>
            <p:nvSpPr>
              <p:cNvPr id="87" name="Arco 347">
                <a:extLst>
                  <a:ext uri="{FF2B5EF4-FFF2-40B4-BE49-F238E27FC236}">
                    <a16:creationId xmlns:a16="http://schemas.microsoft.com/office/drawing/2014/main" id="{EF12222F-8BEF-416C-8873-DC57C19AA3C8}"/>
                  </a:ext>
                </a:extLst>
              </p:cNvPr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Conector reto 349">
                <a:extLst>
                  <a:ext uri="{FF2B5EF4-FFF2-40B4-BE49-F238E27FC236}">
                    <a16:creationId xmlns:a16="http://schemas.microsoft.com/office/drawing/2014/main" id="{7B6CFEBE-E597-4266-8C33-4EF75B7D7763}"/>
                  </a:ext>
                </a:extLst>
              </p:cNvPr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to 351">
                <a:extLst>
                  <a:ext uri="{FF2B5EF4-FFF2-40B4-BE49-F238E27FC236}">
                    <a16:creationId xmlns:a16="http://schemas.microsoft.com/office/drawing/2014/main" id="{EC5CAC1E-57B5-4EFE-BD22-238655F743CC}"/>
                  </a:ext>
                </a:extLst>
              </p:cNvPr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to 352">
                <a:extLst>
                  <a:ext uri="{FF2B5EF4-FFF2-40B4-BE49-F238E27FC236}">
                    <a16:creationId xmlns:a16="http://schemas.microsoft.com/office/drawing/2014/main" id="{25AC7CE9-481F-4056-864E-6E243D4E288A}"/>
                  </a:ext>
                </a:extLst>
              </p:cNvPr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upo 20">
              <a:extLst>
                <a:ext uri="{FF2B5EF4-FFF2-40B4-BE49-F238E27FC236}">
                  <a16:creationId xmlns:a16="http://schemas.microsoft.com/office/drawing/2014/main" id="{3A82F3CF-4C49-45C0-B57F-69BCC8D7C002}"/>
                </a:ext>
              </a:extLst>
            </p:cNvPr>
            <p:cNvGrpSpPr/>
            <p:nvPr/>
          </p:nvGrpSpPr>
          <p:grpSpPr>
            <a:xfrm>
              <a:off x="4938615" y="2483477"/>
              <a:ext cx="546866" cy="1019522"/>
              <a:chOff x="5082631" y="835646"/>
              <a:chExt cx="546866" cy="1019522"/>
            </a:xfrm>
          </p:grpSpPr>
          <p:sp>
            <p:nvSpPr>
              <p:cNvPr id="84" name="Arco 1">
                <a:extLst>
                  <a:ext uri="{FF2B5EF4-FFF2-40B4-BE49-F238E27FC236}">
                    <a16:creationId xmlns:a16="http://schemas.microsoft.com/office/drawing/2014/main" id="{FBB2245E-DB2B-429F-BD7F-4369EBDB6979}"/>
                  </a:ext>
                </a:extLst>
              </p:cNvPr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Conector reto 126">
                <a:extLst>
                  <a:ext uri="{FF2B5EF4-FFF2-40B4-BE49-F238E27FC236}">
                    <a16:creationId xmlns:a16="http://schemas.microsoft.com/office/drawing/2014/main" id="{D80A67D7-F5C4-4067-B936-0A36084D02A5}"/>
                  </a:ext>
                </a:extLst>
              </p:cNvPr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133">
                <a:extLst>
                  <a:ext uri="{FF2B5EF4-FFF2-40B4-BE49-F238E27FC236}">
                    <a16:creationId xmlns:a16="http://schemas.microsoft.com/office/drawing/2014/main" id="{9CDCAB08-9E6A-43B6-BD9C-4C2A8ACACF5F}"/>
                  </a:ext>
                </a:extLst>
              </p:cNvPr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o 21">
              <a:extLst>
                <a:ext uri="{FF2B5EF4-FFF2-40B4-BE49-F238E27FC236}">
                  <a16:creationId xmlns:a16="http://schemas.microsoft.com/office/drawing/2014/main" id="{D5B90BDC-CE15-481D-9EC9-5FD09446B94A}"/>
                </a:ext>
              </a:extLst>
            </p:cNvPr>
            <p:cNvGrpSpPr/>
            <p:nvPr/>
          </p:nvGrpSpPr>
          <p:grpSpPr>
            <a:xfrm>
              <a:off x="5116473" y="2351937"/>
              <a:ext cx="205917" cy="791022"/>
              <a:chOff x="5255312" y="260648"/>
              <a:chExt cx="205917" cy="791022"/>
            </a:xfrm>
          </p:grpSpPr>
          <p:sp>
            <p:nvSpPr>
              <p:cNvPr id="81" name="Arco 135">
                <a:extLst>
                  <a:ext uri="{FF2B5EF4-FFF2-40B4-BE49-F238E27FC236}">
                    <a16:creationId xmlns:a16="http://schemas.microsoft.com/office/drawing/2014/main" id="{0AB72EFD-BA52-4626-9D4F-B8EB7DA0A1CC}"/>
                  </a:ext>
                </a:extLst>
              </p:cNvPr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Conector reto 136">
                <a:extLst>
                  <a:ext uri="{FF2B5EF4-FFF2-40B4-BE49-F238E27FC236}">
                    <a16:creationId xmlns:a16="http://schemas.microsoft.com/office/drawing/2014/main" id="{55D23383-8684-45DA-93A9-EB2557AB8B67}"/>
                  </a:ext>
                </a:extLst>
              </p:cNvPr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140">
                <a:extLst>
                  <a:ext uri="{FF2B5EF4-FFF2-40B4-BE49-F238E27FC236}">
                    <a16:creationId xmlns:a16="http://schemas.microsoft.com/office/drawing/2014/main" id="{DD9723B6-07EA-4C01-AE8D-F2B5CF83FCF0}"/>
                  </a:ext>
                </a:extLst>
              </p:cNvPr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1" name="Grupo 45">
            <a:extLst>
              <a:ext uri="{FF2B5EF4-FFF2-40B4-BE49-F238E27FC236}">
                <a16:creationId xmlns:a16="http://schemas.microsoft.com/office/drawing/2014/main" id="{30F004FD-E1DC-493A-ACAF-9457570B6796}"/>
              </a:ext>
            </a:extLst>
          </p:cNvPr>
          <p:cNvGrpSpPr/>
          <p:nvPr/>
        </p:nvGrpSpPr>
        <p:grpSpPr>
          <a:xfrm>
            <a:off x="4678764" y="4538817"/>
            <a:ext cx="880143" cy="1482471"/>
            <a:chOff x="4771977" y="5906969"/>
            <a:chExt cx="880143" cy="1482471"/>
          </a:xfrm>
        </p:grpSpPr>
        <p:grpSp>
          <p:nvGrpSpPr>
            <p:cNvPr id="92" name="Grupo 144">
              <a:extLst>
                <a:ext uri="{FF2B5EF4-FFF2-40B4-BE49-F238E27FC236}">
                  <a16:creationId xmlns:a16="http://schemas.microsoft.com/office/drawing/2014/main" id="{F37C8EA8-77D8-4EC9-9312-4EF0ED61237B}"/>
                </a:ext>
              </a:extLst>
            </p:cNvPr>
            <p:cNvGrpSpPr/>
            <p:nvPr/>
          </p:nvGrpSpPr>
          <p:grpSpPr>
            <a:xfrm flipV="1">
              <a:off x="4771977" y="5906969"/>
              <a:ext cx="880143" cy="1339521"/>
              <a:chOff x="4915993" y="2132856"/>
              <a:chExt cx="880143" cy="1339521"/>
            </a:xfrm>
          </p:grpSpPr>
          <p:sp>
            <p:nvSpPr>
              <p:cNvPr id="101" name="Arco 145">
                <a:extLst>
                  <a:ext uri="{FF2B5EF4-FFF2-40B4-BE49-F238E27FC236}">
                    <a16:creationId xmlns:a16="http://schemas.microsoft.com/office/drawing/2014/main" id="{4FA90CC8-2499-4AF6-B685-1185BDF2A267}"/>
                  </a:ext>
                </a:extLst>
              </p:cNvPr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Conector reto 146">
                <a:extLst>
                  <a:ext uri="{FF2B5EF4-FFF2-40B4-BE49-F238E27FC236}">
                    <a16:creationId xmlns:a16="http://schemas.microsoft.com/office/drawing/2014/main" id="{A35724AA-C2A5-47E6-AE9C-1E1CECA9744E}"/>
                  </a:ext>
                </a:extLst>
              </p:cNvPr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47">
                <a:extLst>
                  <a:ext uri="{FF2B5EF4-FFF2-40B4-BE49-F238E27FC236}">
                    <a16:creationId xmlns:a16="http://schemas.microsoft.com/office/drawing/2014/main" id="{BDEA657E-4FFF-4DDB-A4F7-43E44D7AEC4F}"/>
                  </a:ext>
                </a:extLst>
              </p:cNvPr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48">
                <a:extLst>
                  <a:ext uri="{FF2B5EF4-FFF2-40B4-BE49-F238E27FC236}">
                    <a16:creationId xmlns:a16="http://schemas.microsoft.com/office/drawing/2014/main" id="{05BF4B82-EEF3-4F63-87E8-5751AB2047C6}"/>
                  </a:ext>
                </a:extLst>
              </p:cNvPr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upo 149">
              <a:extLst>
                <a:ext uri="{FF2B5EF4-FFF2-40B4-BE49-F238E27FC236}">
                  <a16:creationId xmlns:a16="http://schemas.microsoft.com/office/drawing/2014/main" id="{A92755ED-4DF1-42DB-A8E1-2F27847291F7}"/>
                </a:ext>
              </a:extLst>
            </p:cNvPr>
            <p:cNvGrpSpPr/>
            <p:nvPr/>
          </p:nvGrpSpPr>
          <p:grpSpPr>
            <a:xfrm flipV="1">
              <a:off x="4954662" y="6238378"/>
              <a:ext cx="546866" cy="1019522"/>
              <a:chOff x="5082631" y="835646"/>
              <a:chExt cx="546866" cy="1019522"/>
            </a:xfrm>
          </p:grpSpPr>
          <p:sp>
            <p:nvSpPr>
              <p:cNvPr id="98" name="Arco 150">
                <a:extLst>
                  <a:ext uri="{FF2B5EF4-FFF2-40B4-BE49-F238E27FC236}">
                    <a16:creationId xmlns:a16="http://schemas.microsoft.com/office/drawing/2014/main" id="{210B6FD5-F8BE-42C2-96B0-40F4BE98715F}"/>
                  </a:ext>
                </a:extLst>
              </p:cNvPr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9" name="Conector reto 151">
                <a:extLst>
                  <a:ext uri="{FF2B5EF4-FFF2-40B4-BE49-F238E27FC236}">
                    <a16:creationId xmlns:a16="http://schemas.microsoft.com/office/drawing/2014/main" id="{DDE98C3B-E37B-489C-BB41-B37A241E7EDA}"/>
                  </a:ext>
                </a:extLst>
              </p:cNvPr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152">
                <a:extLst>
                  <a:ext uri="{FF2B5EF4-FFF2-40B4-BE49-F238E27FC236}">
                    <a16:creationId xmlns:a16="http://schemas.microsoft.com/office/drawing/2014/main" id="{C1DC349C-4ADA-4A95-95A7-29EE94F09EC7}"/>
                  </a:ext>
                </a:extLst>
              </p:cNvPr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o 153">
              <a:extLst>
                <a:ext uri="{FF2B5EF4-FFF2-40B4-BE49-F238E27FC236}">
                  <a16:creationId xmlns:a16="http://schemas.microsoft.com/office/drawing/2014/main" id="{EE9B1790-09FB-4112-97E4-E3AEC03067B3}"/>
                </a:ext>
              </a:extLst>
            </p:cNvPr>
            <p:cNvGrpSpPr/>
            <p:nvPr/>
          </p:nvGrpSpPr>
          <p:grpSpPr>
            <a:xfrm flipV="1">
              <a:off x="5127343" y="6598418"/>
              <a:ext cx="205917" cy="791022"/>
              <a:chOff x="5255312" y="260648"/>
              <a:chExt cx="205917" cy="791022"/>
            </a:xfrm>
          </p:grpSpPr>
          <p:sp>
            <p:nvSpPr>
              <p:cNvPr id="95" name="Arco 154">
                <a:extLst>
                  <a:ext uri="{FF2B5EF4-FFF2-40B4-BE49-F238E27FC236}">
                    <a16:creationId xmlns:a16="http://schemas.microsoft.com/office/drawing/2014/main" id="{27038CF0-16C3-4135-8A8E-A63BF3FFF001}"/>
                  </a:ext>
                </a:extLst>
              </p:cNvPr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Conector reto 155">
                <a:extLst>
                  <a:ext uri="{FF2B5EF4-FFF2-40B4-BE49-F238E27FC236}">
                    <a16:creationId xmlns:a16="http://schemas.microsoft.com/office/drawing/2014/main" id="{21DCB4D8-E268-4F09-BCAA-E54A2E9AA299}"/>
                  </a:ext>
                </a:extLst>
              </p:cNvPr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156">
                <a:extLst>
                  <a:ext uri="{FF2B5EF4-FFF2-40B4-BE49-F238E27FC236}">
                    <a16:creationId xmlns:a16="http://schemas.microsoft.com/office/drawing/2014/main" id="{16D696B8-3BE7-403F-9FCC-D48BB19F73EF}"/>
                  </a:ext>
                </a:extLst>
              </p:cNvPr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upo 160">
            <a:extLst>
              <a:ext uri="{FF2B5EF4-FFF2-40B4-BE49-F238E27FC236}">
                <a16:creationId xmlns:a16="http://schemas.microsoft.com/office/drawing/2014/main" id="{98F1C593-FF8E-4CC4-9191-3A4A00242966}"/>
              </a:ext>
            </a:extLst>
          </p:cNvPr>
          <p:cNvGrpSpPr/>
          <p:nvPr/>
        </p:nvGrpSpPr>
        <p:grpSpPr>
          <a:xfrm flipH="1">
            <a:off x="1964291" y="2566895"/>
            <a:ext cx="1304815" cy="1680948"/>
            <a:chOff x="3627225" y="2202873"/>
            <a:chExt cx="1304815" cy="1680948"/>
          </a:xfrm>
        </p:grpSpPr>
        <p:grpSp>
          <p:nvGrpSpPr>
            <p:cNvPr id="106" name="Grupo 186">
              <a:extLst>
                <a:ext uri="{FF2B5EF4-FFF2-40B4-BE49-F238E27FC236}">
                  <a16:creationId xmlns:a16="http://schemas.microsoft.com/office/drawing/2014/main" id="{4DCC19C2-252E-46FB-9D94-42FAEB98948A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27" name="Forma livre 207">
                <a:extLst>
                  <a:ext uri="{FF2B5EF4-FFF2-40B4-BE49-F238E27FC236}">
                    <a16:creationId xmlns:a16="http://schemas.microsoft.com/office/drawing/2014/main" id="{088FE956-66C9-4B27-A9C7-E141A35E4DCA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orma livre 208">
                <a:extLst>
                  <a:ext uri="{FF2B5EF4-FFF2-40B4-BE49-F238E27FC236}">
                    <a16:creationId xmlns:a16="http://schemas.microsoft.com/office/drawing/2014/main" id="{36D6D32B-D9E7-4011-888D-6F033A134918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upo 187">
              <a:extLst>
                <a:ext uri="{FF2B5EF4-FFF2-40B4-BE49-F238E27FC236}">
                  <a16:creationId xmlns:a16="http://schemas.microsoft.com/office/drawing/2014/main" id="{0B69918B-056C-4139-B93D-518CB76A4760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25" name="Forma livre 205">
                <a:extLst>
                  <a:ext uri="{FF2B5EF4-FFF2-40B4-BE49-F238E27FC236}">
                    <a16:creationId xmlns:a16="http://schemas.microsoft.com/office/drawing/2014/main" id="{D29D8B15-A7CF-4E61-BFB9-0DD6FDECEFCA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orma livre 206">
                <a:extLst>
                  <a:ext uri="{FF2B5EF4-FFF2-40B4-BE49-F238E27FC236}">
                    <a16:creationId xmlns:a16="http://schemas.microsoft.com/office/drawing/2014/main" id="{3593DEB4-3A6C-4649-A579-6DE1D2846E3A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upo 188">
              <a:extLst>
                <a:ext uri="{FF2B5EF4-FFF2-40B4-BE49-F238E27FC236}">
                  <a16:creationId xmlns:a16="http://schemas.microsoft.com/office/drawing/2014/main" id="{DCFF7528-38EE-41DB-9C4A-37221E653765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23" name="Forma livre 203">
                <a:extLst>
                  <a:ext uri="{FF2B5EF4-FFF2-40B4-BE49-F238E27FC236}">
                    <a16:creationId xmlns:a16="http://schemas.microsoft.com/office/drawing/2014/main" id="{B0A4308B-F504-4039-9AE2-47064FDAC746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24" name="Forma livre 204">
                <a:extLst>
                  <a:ext uri="{FF2B5EF4-FFF2-40B4-BE49-F238E27FC236}">
                    <a16:creationId xmlns:a16="http://schemas.microsoft.com/office/drawing/2014/main" id="{1E0D9E74-02BA-49E2-A8AA-5C6DC276D376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upo 189">
              <a:extLst>
                <a:ext uri="{FF2B5EF4-FFF2-40B4-BE49-F238E27FC236}">
                  <a16:creationId xmlns:a16="http://schemas.microsoft.com/office/drawing/2014/main" id="{6F277DE5-570B-462C-AA1B-81D727B9CE1D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21" name="Forma livre 201">
                <a:extLst>
                  <a:ext uri="{FF2B5EF4-FFF2-40B4-BE49-F238E27FC236}">
                    <a16:creationId xmlns:a16="http://schemas.microsoft.com/office/drawing/2014/main" id="{007C4163-2C0F-4A47-865B-E28CD733FB5D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orma livre 202">
                <a:extLst>
                  <a:ext uri="{FF2B5EF4-FFF2-40B4-BE49-F238E27FC236}">
                    <a16:creationId xmlns:a16="http://schemas.microsoft.com/office/drawing/2014/main" id="{36DB4679-EB53-44C3-8F26-8D55C5290D85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upo 190">
              <a:extLst>
                <a:ext uri="{FF2B5EF4-FFF2-40B4-BE49-F238E27FC236}">
                  <a16:creationId xmlns:a16="http://schemas.microsoft.com/office/drawing/2014/main" id="{4EEEBABE-87E7-46B3-8B48-7EAF48D2D9B6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19" name="Forma livre 199">
                <a:extLst>
                  <a:ext uri="{FF2B5EF4-FFF2-40B4-BE49-F238E27FC236}">
                    <a16:creationId xmlns:a16="http://schemas.microsoft.com/office/drawing/2014/main" id="{0992BECB-56C1-4A61-8C2E-37DD616566D0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orma livre 200">
                <a:extLst>
                  <a:ext uri="{FF2B5EF4-FFF2-40B4-BE49-F238E27FC236}">
                    <a16:creationId xmlns:a16="http://schemas.microsoft.com/office/drawing/2014/main" id="{BCD7D4DB-C1B5-42BA-B1F3-BFD0C0BE554E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Forma livre 191">
              <a:extLst>
                <a:ext uri="{FF2B5EF4-FFF2-40B4-BE49-F238E27FC236}">
                  <a16:creationId xmlns:a16="http://schemas.microsoft.com/office/drawing/2014/main" id="{2F7FF06D-D40B-4091-BAF9-A71710D0AC50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orma livre 192">
              <a:extLst>
                <a:ext uri="{FF2B5EF4-FFF2-40B4-BE49-F238E27FC236}">
                  <a16:creationId xmlns:a16="http://schemas.microsoft.com/office/drawing/2014/main" id="{A34863FE-042B-4423-8CD2-857D9C3B32FC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orma livre 193">
              <a:extLst>
                <a:ext uri="{FF2B5EF4-FFF2-40B4-BE49-F238E27FC236}">
                  <a16:creationId xmlns:a16="http://schemas.microsoft.com/office/drawing/2014/main" id="{CD2BE1F6-7C95-4C7D-A38D-00AEE2816B79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orma livre 194">
              <a:extLst>
                <a:ext uri="{FF2B5EF4-FFF2-40B4-BE49-F238E27FC236}">
                  <a16:creationId xmlns:a16="http://schemas.microsoft.com/office/drawing/2014/main" id="{8CD112A8-50B6-4878-A99A-44CF107168F2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orma livre 195">
              <a:extLst>
                <a:ext uri="{FF2B5EF4-FFF2-40B4-BE49-F238E27FC236}">
                  <a16:creationId xmlns:a16="http://schemas.microsoft.com/office/drawing/2014/main" id="{68DC8F61-70FB-4F74-8E5D-1F22264652C9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orma livre 196">
              <a:extLst>
                <a:ext uri="{FF2B5EF4-FFF2-40B4-BE49-F238E27FC236}">
                  <a16:creationId xmlns:a16="http://schemas.microsoft.com/office/drawing/2014/main" id="{F3372948-A847-443B-8845-E047065C6AE4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orma livre 197">
              <a:extLst>
                <a:ext uri="{FF2B5EF4-FFF2-40B4-BE49-F238E27FC236}">
                  <a16:creationId xmlns:a16="http://schemas.microsoft.com/office/drawing/2014/main" id="{762E7E02-274C-4F4E-8C47-812F4A5317AD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orma livre 198">
              <a:extLst>
                <a:ext uri="{FF2B5EF4-FFF2-40B4-BE49-F238E27FC236}">
                  <a16:creationId xmlns:a16="http://schemas.microsoft.com/office/drawing/2014/main" id="{74607585-F543-48DD-96E6-CEB486CB0798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upo 161">
            <a:extLst>
              <a:ext uri="{FF2B5EF4-FFF2-40B4-BE49-F238E27FC236}">
                <a16:creationId xmlns:a16="http://schemas.microsoft.com/office/drawing/2014/main" id="{978DAD2D-9B17-4553-98DD-43F7CDC5E880}"/>
              </a:ext>
            </a:extLst>
          </p:cNvPr>
          <p:cNvGrpSpPr/>
          <p:nvPr/>
        </p:nvGrpSpPr>
        <p:grpSpPr>
          <a:xfrm flipH="1" flipV="1">
            <a:off x="1964291" y="4200306"/>
            <a:ext cx="1304815" cy="1680948"/>
            <a:chOff x="3627225" y="2202873"/>
            <a:chExt cx="1304815" cy="1680948"/>
          </a:xfrm>
        </p:grpSpPr>
        <p:grpSp>
          <p:nvGrpSpPr>
            <p:cNvPr id="130" name="Grupo 162">
              <a:extLst>
                <a:ext uri="{FF2B5EF4-FFF2-40B4-BE49-F238E27FC236}">
                  <a16:creationId xmlns:a16="http://schemas.microsoft.com/office/drawing/2014/main" id="{E64FAAC8-F869-4A29-9318-D7C29A288579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51" name="Forma livre 184">
                <a:extLst>
                  <a:ext uri="{FF2B5EF4-FFF2-40B4-BE49-F238E27FC236}">
                    <a16:creationId xmlns:a16="http://schemas.microsoft.com/office/drawing/2014/main" id="{327ED284-7543-4379-8878-870CF8BA3A5B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orma livre 185">
                <a:extLst>
                  <a:ext uri="{FF2B5EF4-FFF2-40B4-BE49-F238E27FC236}">
                    <a16:creationId xmlns:a16="http://schemas.microsoft.com/office/drawing/2014/main" id="{B445F712-DF13-4EB5-A439-C3CBAADB9990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upo 163">
              <a:extLst>
                <a:ext uri="{FF2B5EF4-FFF2-40B4-BE49-F238E27FC236}">
                  <a16:creationId xmlns:a16="http://schemas.microsoft.com/office/drawing/2014/main" id="{F57D3D9A-9F56-4C0A-8523-262B9CABD6EE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49" name="Forma livre 182">
                <a:extLst>
                  <a:ext uri="{FF2B5EF4-FFF2-40B4-BE49-F238E27FC236}">
                    <a16:creationId xmlns:a16="http://schemas.microsoft.com/office/drawing/2014/main" id="{566960D4-EE81-4C8A-B120-D6DC3FF5490D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orma livre 183">
                <a:extLst>
                  <a:ext uri="{FF2B5EF4-FFF2-40B4-BE49-F238E27FC236}">
                    <a16:creationId xmlns:a16="http://schemas.microsoft.com/office/drawing/2014/main" id="{4BC959C2-03C8-4911-8BC2-93A25520FF55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upo 164">
              <a:extLst>
                <a:ext uri="{FF2B5EF4-FFF2-40B4-BE49-F238E27FC236}">
                  <a16:creationId xmlns:a16="http://schemas.microsoft.com/office/drawing/2014/main" id="{E7F9B999-B02D-4B9B-A9EF-4787DFC4D16A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47" name="Forma livre 180">
                <a:extLst>
                  <a:ext uri="{FF2B5EF4-FFF2-40B4-BE49-F238E27FC236}">
                    <a16:creationId xmlns:a16="http://schemas.microsoft.com/office/drawing/2014/main" id="{2FAA4083-F9DE-4495-9114-A71DBE76DF12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48" name="Forma livre 181">
                <a:extLst>
                  <a:ext uri="{FF2B5EF4-FFF2-40B4-BE49-F238E27FC236}">
                    <a16:creationId xmlns:a16="http://schemas.microsoft.com/office/drawing/2014/main" id="{A7D3078E-477C-4FAD-A781-E5C06663766D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upo 165">
              <a:extLst>
                <a:ext uri="{FF2B5EF4-FFF2-40B4-BE49-F238E27FC236}">
                  <a16:creationId xmlns:a16="http://schemas.microsoft.com/office/drawing/2014/main" id="{B57FE108-6049-4688-9843-59B7AA16328B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45" name="Forma livre 178">
                <a:extLst>
                  <a:ext uri="{FF2B5EF4-FFF2-40B4-BE49-F238E27FC236}">
                    <a16:creationId xmlns:a16="http://schemas.microsoft.com/office/drawing/2014/main" id="{FBB0A3D7-172C-4668-877A-4D6EC5EE530E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orma livre 179">
                <a:extLst>
                  <a:ext uri="{FF2B5EF4-FFF2-40B4-BE49-F238E27FC236}">
                    <a16:creationId xmlns:a16="http://schemas.microsoft.com/office/drawing/2014/main" id="{E951AA64-6CFC-44B4-A76E-84754DCCD988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upo 166">
              <a:extLst>
                <a:ext uri="{FF2B5EF4-FFF2-40B4-BE49-F238E27FC236}">
                  <a16:creationId xmlns:a16="http://schemas.microsoft.com/office/drawing/2014/main" id="{9E491DE5-F621-49D3-95FD-FE87A6201245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43" name="Forma livre 176">
                <a:extLst>
                  <a:ext uri="{FF2B5EF4-FFF2-40B4-BE49-F238E27FC236}">
                    <a16:creationId xmlns:a16="http://schemas.microsoft.com/office/drawing/2014/main" id="{A622D8C7-ECA3-4398-B650-A26503BDF2CB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orma livre 177">
                <a:extLst>
                  <a:ext uri="{FF2B5EF4-FFF2-40B4-BE49-F238E27FC236}">
                    <a16:creationId xmlns:a16="http://schemas.microsoft.com/office/drawing/2014/main" id="{A7B89C0D-C991-4A31-B568-DCA572982AC9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Forma livre 167">
              <a:extLst>
                <a:ext uri="{FF2B5EF4-FFF2-40B4-BE49-F238E27FC236}">
                  <a16:creationId xmlns:a16="http://schemas.microsoft.com/office/drawing/2014/main" id="{D7B0FF2E-71F0-461A-94B0-6B523422300E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orma livre 168">
              <a:extLst>
                <a:ext uri="{FF2B5EF4-FFF2-40B4-BE49-F238E27FC236}">
                  <a16:creationId xmlns:a16="http://schemas.microsoft.com/office/drawing/2014/main" id="{DC229F44-F717-4C88-AAF2-67B74AC8583D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orma livre 169">
              <a:extLst>
                <a:ext uri="{FF2B5EF4-FFF2-40B4-BE49-F238E27FC236}">
                  <a16:creationId xmlns:a16="http://schemas.microsoft.com/office/drawing/2014/main" id="{C5D1ADA0-6E98-4DC8-884A-9D38A47D827B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orma livre 170">
              <a:extLst>
                <a:ext uri="{FF2B5EF4-FFF2-40B4-BE49-F238E27FC236}">
                  <a16:creationId xmlns:a16="http://schemas.microsoft.com/office/drawing/2014/main" id="{43F620D6-F7C6-4C85-9BB2-E608934D470A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orma livre 171">
              <a:extLst>
                <a:ext uri="{FF2B5EF4-FFF2-40B4-BE49-F238E27FC236}">
                  <a16:creationId xmlns:a16="http://schemas.microsoft.com/office/drawing/2014/main" id="{D4BD12BE-17DA-4F2F-86EF-240C58CC79AB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orma livre 172">
              <a:extLst>
                <a:ext uri="{FF2B5EF4-FFF2-40B4-BE49-F238E27FC236}">
                  <a16:creationId xmlns:a16="http://schemas.microsoft.com/office/drawing/2014/main" id="{33D2B289-4EFF-4E12-9599-258BC1144BCD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orma livre 173">
              <a:extLst>
                <a:ext uri="{FF2B5EF4-FFF2-40B4-BE49-F238E27FC236}">
                  <a16:creationId xmlns:a16="http://schemas.microsoft.com/office/drawing/2014/main" id="{F18A926B-CEFA-406F-A1CE-2C5D84B6DB88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orma livre 175">
              <a:extLst>
                <a:ext uri="{FF2B5EF4-FFF2-40B4-BE49-F238E27FC236}">
                  <a16:creationId xmlns:a16="http://schemas.microsoft.com/office/drawing/2014/main" id="{749E0DC6-573A-4D14-BF7F-C08A45721556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CaixaDeTexto 25">
            <a:extLst>
              <a:ext uri="{FF2B5EF4-FFF2-40B4-BE49-F238E27FC236}">
                <a16:creationId xmlns:a16="http://schemas.microsoft.com/office/drawing/2014/main" id="{3A3A05E7-2DE1-4AF3-8720-CBE471C9DF37}"/>
              </a:ext>
            </a:extLst>
          </p:cNvPr>
          <p:cNvSpPr txBox="1"/>
          <p:nvPr/>
        </p:nvSpPr>
        <p:spPr>
          <a:xfrm>
            <a:off x="3211326" y="4149080"/>
            <a:ext cx="12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0</a:t>
            </a:r>
            <a:endParaRPr lang="en-US" sz="1600" b="1" dirty="0"/>
          </a:p>
        </p:txBody>
      </p:sp>
      <p:grpSp>
        <p:nvGrpSpPr>
          <p:cNvPr id="154" name="Grupo 217">
            <a:extLst>
              <a:ext uri="{FF2B5EF4-FFF2-40B4-BE49-F238E27FC236}">
                <a16:creationId xmlns:a16="http://schemas.microsoft.com/office/drawing/2014/main" id="{0EBAC4A6-48FB-4282-81D4-E2BA453889B6}"/>
              </a:ext>
            </a:extLst>
          </p:cNvPr>
          <p:cNvGrpSpPr/>
          <p:nvPr/>
        </p:nvGrpSpPr>
        <p:grpSpPr>
          <a:xfrm>
            <a:off x="3404451" y="2542131"/>
            <a:ext cx="1304815" cy="1680948"/>
            <a:chOff x="3627225" y="2202873"/>
            <a:chExt cx="1304815" cy="1680948"/>
          </a:xfrm>
        </p:grpSpPr>
        <p:grpSp>
          <p:nvGrpSpPr>
            <p:cNvPr id="155" name="Grupo 218">
              <a:extLst>
                <a:ext uri="{FF2B5EF4-FFF2-40B4-BE49-F238E27FC236}">
                  <a16:creationId xmlns:a16="http://schemas.microsoft.com/office/drawing/2014/main" id="{D7F13BCD-DA80-485D-8A42-D179A9B7303F}"/>
                </a:ext>
              </a:extLst>
            </p:cNvPr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76" name="Forma livre 255">
                <a:extLst>
                  <a:ext uri="{FF2B5EF4-FFF2-40B4-BE49-F238E27FC236}">
                    <a16:creationId xmlns:a16="http://schemas.microsoft.com/office/drawing/2014/main" id="{26C47FF7-A9FD-4A1B-B0D9-D9825E44442C}"/>
                  </a:ext>
                </a:extLst>
              </p:cNvPr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orma livre 256">
                <a:extLst>
                  <a:ext uri="{FF2B5EF4-FFF2-40B4-BE49-F238E27FC236}">
                    <a16:creationId xmlns:a16="http://schemas.microsoft.com/office/drawing/2014/main" id="{BE6DA488-D15A-476F-8A94-E67F8C6E659A}"/>
                  </a:ext>
                </a:extLst>
              </p:cNvPr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upo 219">
              <a:extLst>
                <a:ext uri="{FF2B5EF4-FFF2-40B4-BE49-F238E27FC236}">
                  <a16:creationId xmlns:a16="http://schemas.microsoft.com/office/drawing/2014/main" id="{81F00289-0300-4290-BE5F-37E0AA4140DE}"/>
                </a:ext>
              </a:extLst>
            </p:cNvPr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74" name="Forma livre 252">
                <a:extLst>
                  <a:ext uri="{FF2B5EF4-FFF2-40B4-BE49-F238E27FC236}">
                    <a16:creationId xmlns:a16="http://schemas.microsoft.com/office/drawing/2014/main" id="{613680C8-E24A-4135-935D-15F80C91A4B3}"/>
                  </a:ext>
                </a:extLst>
              </p:cNvPr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Forma livre 253">
                <a:extLst>
                  <a:ext uri="{FF2B5EF4-FFF2-40B4-BE49-F238E27FC236}">
                    <a16:creationId xmlns:a16="http://schemas.microsoft.com/office/drawing/2014/main" id="{AD0F4A6F-9D82-43BA-8C6E-BF068F39903F}"/>
                  </a:ext>
                </a:extLst>
              </p:cNvPr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" name="Grupo 220">
              <a:extLst>
                <a:ext uri="{FF2B5EF4-FFF2-40B4-BE49-F238E27FC236}">
                  <a16:creationId xmlns:a16="http://schemas.microsoft.com/office/drawing/2014/main" id="{19EB33AA-BFA0-474C-9BCB-4BE7EC277DB6}"/>
                </a:ext>
              </a:extLst>
            </p:cNvPr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72" name="Forma livre 249">
                <a:extLst>
                  <a:ext uri="{FF2B5EF4-FFF2-40B4-BE49-F238E27FC236}">
                    <a16:creationId xmlns:a16="http://schemas.microsoft.com/office/drawing/2014/main" id="{2B5B06D0-9164-46AB-956F-524DF4712799}"/>
                  </a:ext>
                </a:extLst>
              </p:cNvPr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73" name="Forma livre 251">
                <a:extLst>
                  <a:ext uri="{FF2B5EF4-FFF2-40B4-BE49-F238E27FC236}">
                    <a16:creationId xmlns:a16="http://schemas.microsoft.com/office/drawing/2014/main" id="{411743E9-1E60-44F4-A3EE-BAE1F4DD2544}"/>
                  </a:ext>
                </a:extLst>
              </p:cNvPr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upo 221">
              <a:extLst>
                <a:ext uri="{FF2B5EF4-FFF2-40B4-BE49-F238E27FC236}">
                  <a16:creationId xmlns:a16="http://schemas.microsoft.com/office/drawing/2014/main" id="{AC463E1B-A2EF-4E47-AA1F-8168214DCDB5}"/>
                </a:ext>
              </a:extLst>
            </p:cNvPr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70" name="Forma livre 247">
                <a:extLst>
                  <a:ext uri="{FF2B5EF4-FFF2-40B4-BE49-F238E27FC236}">
                    <a16:creationId xmlns:a16="http://schemas.microsoft.com/office/drawing/2014/main" id="{D16D8C01-99B4-4E96-99E9-FF00C7A5CB2A}"/>
                  </a:ext>
                </a:extLst>
              </p:cNvPr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orma livre 248">
                <a:extLst>
                  <a:ext uri="{FF2B5EF4-FFF2-40B4-BE49-F238E27FC236}">
                    <a16:creationId xmlns:a16="http://schemas.microsoft.com/office/drawing/2014/main" id="{E290BECC-C270-438D-9AD1-682E30AAE429}"/>
                  </a:ext>
                </a:extLst>
              </p:cNvPr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upo 222">
              <a:extLst>
                <a:ext uri="{FF2B5EF4-FFF2-40B4-BE49-F238E27FC236}">
                  <a16:creationId xmlns:a16="http://schemas.microsoft.com/office/drawing/2014/main" id="{8DFA39FD-98FE-453C-99B8-203B8D5DE2CF}"/>
                </a:ext>
              </a:extLst>
            </p:cNvPr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68" name="Forma livre 245">
                <a:extLst>
                  <a:ext uri="{FF2B5EF4-FFF2-40B4-BE49-F238E27FC236}">
                    <a16:creationId xmlns:a16="http://schemas.microsoft.com/office/drawing/2014/main" id="{F03B3FB8-E556-4A96-8149-27FCFCD983AA}"/>
                  </a:ext>
                </a:extLst>
              </p:cNvPr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orma livre 246">
                <a:extLst>
                  <a:ext uri="{FF2B5EF4-FFF2-40B4-BE49-F238E27FC236}">
                    <a16:creationId xmlns:a16="http://schemas.microsoft.com/office/drawing/2014/main" id="{BC2DC23D-4B48-427A-9A9F-8AB19BA2C09F}"/>
                  </a:ext>
                </a:extLst>
              </p:cNvPr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Forma livre 223">
              <a:extLst>
                <a:ext uri="{FF2B5EF4-FFF2-40B4-BE49-F238E27FC236}">
                  <a16:creationId xmlns:a16="http://schemas.microsoft.com/office/drawing/2014/main" id="{5BABF7E0-A2E7-4A3D-B1D6-1752B5A5998D}"/>
                </a:ext>
              </a:extLst>
            </p:cNvPr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orma livre 224">
              <a:extLst>
                <a:ext uri="{FF2B5EF4-FFF2-40B4-BE49-F238E27FC236}">
                  <a16:creationId xmlns:a16="http://schemas.microsoft.com/office/drawing/2014/main" id="{39C34798-A588-4ED6-B9FE-43D6D05B82FB}"/>
                </a:ext>
              </a:extLst>
            </p:cNvPr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orma livre 225">
              <a:extLst>
                <a:ext uri="{FF2B5EF4-FFF2-40B4-BE49-F238E27FC236}">
                  <a16:creationId xmlns:a16="http://schemas.microsoft.com/office/drawing/2014/main" id="{15299625-4AFD-441B-BBF8-2B14008D125A}"/>
                </a:ext>
              </a:extLst>
            </p:cNvPr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orma livre 226">
              <a:extLst>
                <a:ext uri="{FF2B5EF4-FFF2-40B4-BE49-F238E27FC236}">
                  <a16:creationId xmlns:a16="http://schemas.microsoft.com/office/drawing/2014/main" id="{62E4EA6F-6E35-428E-80D9-D627B17AFBE3}"/>
                </a:ext>
              </a:extLst>
            </p:cNvPr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orma livre 227">
              <a:extLst>
                <a:ext uri="{FF2B5EF4-FFF2-40B4-BE49-F238E27FC236}">
                  <a16:creationId xmlns:a16="http://schemas.microsoft.com/office/drawing/2014/main" id="{4BA786DF-EDB2-4168-984F-519E530A141F}"/>
                </a:ext>
              </a:extLst>
            </p:cNvPr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orma livre 228">
              <a:extLst>
                <a:ext uri="{FF2B5EF4-FFF2-40B4-BE49-F238E27FC236}">
                  <a16:creationId xmlns:a16="http://schemas.microsoft.com/office/drawing/2014/main" id="{E72CC746-63A3-4955-BACE-BF5C588DCFC7}"/>
                </a:ext>
              </a:extLst>
            </p:cNvPr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orma livre 230">
              <a:extLst>
                <a:ext uri="{FF2B5EF4-FFF2-40B4-BE49-F238E27FC236}">
                  <a16:creationId xmlns:a16="http://schemas.microsoft.com/office/drawing/2014/main" id="{D7BD1E3F-4DED-4041-98EF-C6C59DFB35B6}"/>
                </a:ext>
              </a:extLst>
            </p:cNvPr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orma livre 244">
              <a:extLst>
                <a:ext uri="{FF2B5EF4-FFF2-40B4-BE49-F238E27FC236}">
                  <a16:creationId xmlns:a16="http://schemas.microsoft.com/office/drawing/2014/main" id="{C41C0436-EA4E-41D3-8102-9E87A2D0DF89}"/>
                </a:ext>
              </a:extLst>
            </p:cNvPr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CaixaDeTexto 33">
            <a:extLst>
              <a:ext uri="{FF2B5EF4-FFF2-40B4-BE49-F238E27FC236}">
                <a16:creationId xmlns:a16="http://schemas.microsoft.com/office/drawing/2014/main" id="{3C1B5BEF-0400-466A-8A9F-BCB97BD0AF4E}"/>
              </a:ext>
            </a:extLst>
          </p:cNvPr>
          <p:cNvSpPr txBox="1"/>
          <p:nvPr/>
        </p:nvSpPr>
        <p:spPr>
          <a:xfrm>
            <a:off x="2909066" y="1979548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CaixaDeTexto 257">
            <a:extLst>
              <a:ext uri="{FF2B5EF4-FFF2-40B4-BE49-F238E27FC236}">
                <a16:creationId xmlns:a16="http://schemas.microsoft.com/office/drawing/2014/main" id="{E9D2E8B9-6329-49DB-9F3C-EABE7CE94522}"/>
              </a:ext>
            </a:extLst>
          </p:cNvPr>
          <p:cNvSpPr txBox="1"/>
          <p:nvPr/>
        </p:nvSpPr>
        <p:spPr>
          <a:xfrm>
            <a:off x="6752543" y="3934217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0" name="Grupo 48">
            <a:extLst>
              <a:ext uri="{FF2B5EF4-FFF2-40B4-BE49-F238E27FC236}">
                <a16:creationId xmlns:a16="http://schemas.microsoft.com/office/drawing/2014/main" id="{711A61DF-EFCA-4E45-B9DD-52E1F9D51856}"/>
              </a:ext>
            </a:extLst>
          </p:cNvPr>
          <p:cNvGrpSpPr/>
          <p:nvPr/>
        </p:nvGrpSpPr>
        <p:grpSpPr>
          <a:xfrm>
            <a:off x="3197098" y="3789040"/>
            <a:ext cx="1989171" cy="630942"/>
            <a:chOff x="3275856" y="3789040"/>
            <a:chExt cx="1989171" cy="630942"/>
          </a:xfrm>
        </p:grpSpPr>
        <p:sp>
          <p:nvSpPr>
            <p:cNvPr id="181" name="CaixaDeTexto 262">
              <a:extLst>
                <a:ext uri="{FF2B5EF4-FFF2-40B4-BE49-F238E27FC236}">
                  <a16:creationId xmlns:a16="http://schemas.microsoft.com/office/drawing/2014/main" id="{67AFF505-6ED6-47D1-86F9-5D6DDCFA4AFE}"/>
                </a:ext>
              </a:extLst>
            </p:cNvPr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2" name="Grupo 46">
              <a:extLst>
                <a:ext uri="{FF2B5EF4-FFF2-40B4-BE49-F238E27FC236}">
                  <a16:creationId xmlns:a16="http://schemas.microsoft.com/office/drawing/2014/main" id="{C5AF01A2-4975-4D31-9668-72618437E7A9}"/>
                </a:ext>
              </a:extLst>
            </p:cNvPr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184" name="CaixaDeTexto 263">
                <a:extLst>
                  <a:ext uri="{FF2B5EF4-FFF2-40B4-BE49-F238E27FC236}">
                    <a16:creationId xmlns:a16="http://schemas.microsoft.com/office/drawing/2014/main" id="{45D37BEE-E0BC-4EAE-A79B-C0E2A247C0C8}"/>
                  </a:ext>
                </a:extLst>
              </p:cNvPr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CaixaDeTexto 264">
                <a:extLst>
                  <a:ext uri="{FF2B5EF4-FFF2-40B4-BE49-F238E27FC236}">
                    <a16:creationId xmlns:a16="http://schemas.microsoft.com/office/drawing/2014/main" id="{BB072F9D-3A89-4DCE-98F7-65E503681BE0}"/>
                  </a:ext>
                </a:extLst>
              </p:cNvPr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CaixaDeTexto 267">
                <a:extLst>
                  <a:ext uri="{FF2B5EF4-FFF2-40B4-BE49-F238E27FC236}">
                    <a16:creationId xmlns:a16="http://schemas.microsoft.com/office/drawing/2014/main" id="{53F6E7DE-5410-4078-9249-2D64EB36A84E}"/>
                  </a:ext>
                </a:extLst>
              </p:cNvPr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CaixaDeTexto 268">
                <a:extLst>
                  <a:ext uri="{FF2B5EF4-FFF2-40B4-BE49-F238E27FC236}">
                    <a16:creationId xmlns:a16="http://schemas.microsoft.com/office/drawing/2014/main" id="{AFFC4C70-1715-474D-8D42-43C05AECEEFD}"/>
                  </a:ext>
                </a:extLst>
              </p:cNvPr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3" name="CaixaDeTexto 269">
              <a:extLst>
                <a:ext uri="{FF2B5EF4-FFF2-40B4-BE49-F238E27FC236}">
                  <a16:creationId xmlns:a16="http://schemas.microsoft.com/office/drawing/2014/main" id="{5BA20226-931D-495A-8E0F-5E54F9673680}"/>
                </a:ext>
              </a:extLst>
            </p:cNvPr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8" name="CaixaDeTexto 270">
            <a:extLst>
              <a:ext uri="{FF2B5EF4-FFF2-40B4-BE49-F238E27FC236}">
                <a16:creationId xmlns:a16="http://schemas.microsoft.com/office/drawing/2014/main" id="{A60F56C2-9487-4F71-9E76-7DAADAC88CC8}"/>
              </a:ext>
            </a:extLst>
          </p:cNvPr>
          <p:cNvSpPr txBox="1"/>
          <p:nvPr/>
        </p:nvSpPr>
        <p:spPr>
          <a:xfrm>
            <a:off x="2909066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CaixaDeTexto 271">
            <a:extLst>
              <a:ext uri="{FF2B5EF4-FFF2-40B4-BE49-F238E27FC236}">
                <a16:creationId xmlns:a16="http://schemas.microsoft.com/office/drawing/2014/main" id="{07A1594E-DCD0-4451-A01E-6B994B9FBB70}"/>
              </a:ext>
            </a:extLst>
          </p:cNvPr>
          <p:cNvSpPr txBox="1"/>
          <p:nvPr/>
        </p:nvSpPr>
        <p:spPr>
          <a:xfrm>
            <a:off x="4664311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0" name="Grupo 36">
            <a:extLst>
              <a:ext uri="{FF2B5EF4-FFF2-40B4-BE49-F238E27FC236}">
                <a16:creationId xmlns:a16="http://schemas.microsoft.com/office/drawing/2014/main" id="{ABF3E776-D481-4B44-9D40-E45CE169CBC8}"/>
              </a:ext>
            </a:extLst>
          </p:cNvPr>
          <p:cNvGrpSpPr/>
          <p:nvPr/>
        </p:nvGrpSpPr>
        <p:grpSpPr>
          <a:xfrm>
            <a:off x="5141314" y="3789040"/>
            <a:ext cx="1989171" cy="630942"/>
            <a:chOff x="5220072" y="3789040"/>
            <a:chExt cx="1989171" cy="630942"/>
          </a:xfrm>
        </p:grpSpPr>
        <p:sp>
          <p:nvSpPr>
            <p:cNvPr id="191" name="CaixaDeTexto 272">
              <a:extLst>
                <a:ext uri="{FF2B5EF4-FFF2-40B4-BE49-F238E27FC236}">
                  <a16:creationId xmlns:a16="http://schemas.microsoft.com/office/drawing/2014/main" id="{11AF8F6C-D525-4863-A747-CB7F857381B0}"/>
                </a:ext>
              </a:extLst>
            </p:cNvPr>
            <p:cNvSpPr txBox="1"/>
            <p:nvPr/>
          </p:nvSpPr>
          <p:spPr>
            <a:xfrm>
              <a:off x="522007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2" name="Grupo 35">
              <a:extLst>
                <a:ext uri="{FF2B5EF4-FFF2-40B4-BE49-F238E27FC236}">
                  <a16:creationId xmlns:a16="http://schemas.microsoft.com/office/drawing/2014/main" id="{7C5AB24D-2B00-41C9-B9FD-07284E7B5FCA}"/>
                </a:ext>
              </a:extLst>
            </p:cNvPr>
            <p:cNvGrpSpPr/>
            <p:nvPr/>
          </p:nvGrpSpPr>
          <p:grpSpPr>
            <a:xfrm>
              <a:off x="5391141" y="3789040"/>
              <a:ext cx="1818102" cy="630942"/>
              <a:chOff x="5391141" y="3789040"/>
              <a:chExt cx="1818102" cy="630942"/>
            </a:xfrm>
          </p:grpSpPr>
          <p:sp>
            <p:nvSpPr>
              <p:cNvPr id="193" name="CaixaDeTexto 273">
                <a:extLst>
                  <a:ext uri="{FF2B5EF4-FFF2-40B4-BE49-F238E27FC236}">
                    <a16:creationId xmlns:a16="http://schemas.microsoft.com/office/drawing/2014/main" id="{BA2E30D5-8E83-458F-A2D2-971EC3589173}"/>
                  </a:ext>
                </a:extLst>
              </p:cNvPr>
              <p:cNvSpPr txBox="1"/>
              <p:nvPr/>
            </p:nvSpPr>
            <p:spPr>
              <a:xfrm>
                <a:off x="5391141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4" name="Grupo 34">
                <a:extLst>
                  <a:ext uri="{FF2B5EF4-FFF2-40B4-BE49-F238E27FC236}">
                    <a16:creationId xmlns:a16="http://schemas.microsoft.com/office/drawing/2014/main" id="{8102BA4F-38EF-4A6D-8BA3-AAE8FB0914BD}"/>
                  </a:ext>
                </a:extLst>
              </p:cNvPr>
              <p:cNvGrpSpPr/>
              <p:nvPr/>
            </p:nvGrpSpPr>
            <p:grpSpPr>
              <a:xfrm>
                <a:off x="5607165" y="3789040"/>
                <a:ext cx="1602078" cy="630942"/>
                <a:chOff x="5607165" y="3789040"/>
                <a:chExt cx="1602078" cy="630942"/>
              </a:xfrm>
            </p:grpSpPr>
            <p:sp>
              <p:nvSpPr>
                <p:cNvPr id="195" name="CaixaDeTexto 274">
                  <a:extLst>
                    <a:ext uri="{FF2B5EF4-FFF2-40B4-BE49-F238E27FC236}">
                      <a16:creationId xmlns:a16="http://schemas.microsoft.com/office/drawing/2014/main" id="{22A696CE-B664-4087-B951-A1F9AA7A13E4}"/>
                    </a:ext>
                  </a:extLst>
                </p:cNvPr>
                <p:cNvSpPr txBox="1"/>
                <p:nvPr/>
              </p:nvSpPr>
              <p:spPr>
                <a:xfrm>
                  <a:off x="5607165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CaixaDeTexto 275">
                  <a:extLst>
                    <a:ext uri="{FF2B5EF4-FFF2-40B4-BE49-F238E27FC236}">
                      <a16:creationId xmlns:a16="http://schemas.microsoft.com/office/drawing/2014/main" id="{6A506E08-81B8-4D12-8015-B6D4419564D4}"/>
                    </a:ext>
                  </a:extLst>
                </p:cNvPr>
                <p:cNvSpPr txBox="1"/>
                <p:nvPr/>
              </p:nvSpPr>
              <p:spPr>
                <a:xfrm>
                  <a:off x="5868144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CaixaDeTexto 303">
                  <a:extLst>
                    <a:ext uri="{FF2B5EF4-FFF2-40B4-BE49-F238E27FC236}">
                      <a16:creationId xmlns:a16="http://schemas.microsoft.com/office/drawing/2014/main" id="{3ECEC67D-1DD3-40BD-9674-652C8CA0669C}"/>
                    </a:ext>
                  </a:extLst>
                </p:cNvPr>
                <p:cNvSpPr txBox="1"/>
                <p:nvPr/>
              </p:nvSpPr>
              <p:spPr>
                <a:xfrm>
                  <a:off x="6084168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CaixaDeTexto 325">
                  <a:extLst>
                    <a:ext uri="{FF2B5EF4-FFF2-40B4-BE49-F238E27FC236}">
                      <a16:creationId xmlns:a16="http://schemas.microsoft.com/office/drawing/2014/main" id="{3D226C3A-E01C-4D37-AACF-F6E9C68677BA}"/>
                    </a:ext>
                  </a:extLst>
                </p:cNvPr>
                <p:cNvSpPr txBox="1"/>
                <p:nvPr/>
              </p:nvSpPr>
              <p:spPr>
                <a:xfrm>
                  <a:off x="6300192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2" name="Grupo 326">
            <a:extLst>
              <a:ext uri="{FF2B5EF4-FFF2-40B4-BE49-F238E27FC236}">
                <a16:creationId xmlns:a16="http://schemas.microsoft.com/office/drawing/2014/main" id="{560EF081-D207-4D9E-B442-1F576C063BB8}"/>
              </a:ext>
            </a:extLst>
          </p:cNvPr>
          <p:cNvGrpSpPr/>
          <p:nvPr/>
        </p:nvGrpSpPr>
        <p:grpSpPr>
          <a:xfrm flipH="1">
            <a:off x="1513974" y="3789040"/>
            <a:ext cx="1989171" cy="630942"/>
            <a:chOff x="3275856" y="3789040"/>
            <a:chExt cx="1989171" cy="630942"/>
          </a:xfrm>
        </p:grpSpPr>
        <p:sp>
          <p:nvSpPr>
            <p:cNvPr id="203" name="CaixaDeTexto 327">
              <a:extLst>
                <a:ext uri="{FF2B5EF4-FFF2-40B4-BE49-F238E27FC236}">
                  <a16:creationId xmlns:a16="http://schemas.microsoft.com/office/drawing/2014/main" id="{53E3CB78-1858-44CD-B448-04141E8A280A}"/>
                </a:ext>
              </a:extLst>
            </p:cNvPr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4" name="Grupo 328">
              <a:extLst>
                <a:ext uri="{FF2B5EF4-FFF2-40B4-BE49-F238E27FC236}">
                  <a16:creationId xmlns:a16="http://schemas.microsoft.com/office/drawing/2014/main" id="{1B0187C1-F70A-4C0A-9D80-62844AD42207}"/>
                </a:ext>
              </a:extLst>
            </p:cNvPr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206" name="CaixaDeTexto 330">
                <a:extLst>
                  <a:ext uri="{FF2B5EF4-FFF2-40B4-BE49-F238E27FC236}">
                    <a16:creationId xmlns:a16="http://schemas.microsoft.com/office/drawing/2014/main" id="{41975228-8C0B-4E58-83F6-F9AB9EE9CA59}"/>
                  </a:ext>
                </a:extLst>
              </p:cNvPr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7" name="CaixaDeTexto 334">
                <a:extLst>
                  <a:ext uri="{FF2B5EF4-FFF2-40B4-BE49-F238E27FC236}">
                    <a16:creationId xmlns:a16="http://schemas.microsoft.com/office/drawing/2014/main" id="{D510E90E-5E2A-461F-BBE7-636625855F33}"/>
                  </a:ext>
                </a:extLst>
              </p:cNvPr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" name="CaixaDeTexto 337">
                <a:extLst>
                  <a:ext uri="{FF2B5EF4-FFF2-40B4-BE49-F238E27FC236}">
                    <a16:creationId xmlns:a16="http://schemas.microsoft.com/office/drawing/2014/main" id="{057285DA-D0B7-4150-8890-E6A6FE84D388}"/>
                  </a:ext>
                </a:extLst>
              </p:cNvPr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" name="CaixaDeTexto 338">
                <a:extLst>
                  <a:ext uri="{FF2B5EF4-FFF2-40B4-BE49-F238E27FC236}">
                    <a16:creationId xmlns:a16="http://schemas.microsoft.com/office/drawing/2014/main" id="{1CB8461D-0B14-4D4C-9834-4970293873F2}"/>
                  </a:ext>
                </a:extLst>
              </p:cNvPr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5" name="CaixaDeTexto 329">
              <a:extLst>
                <a:ext uri="{FF2B5EF4-FFF2-40B4-BE49-F238E27FC236}">
                  <a16:creationId xmlns:a16="http://schemas.microsoft.com/office/drawing/2014/main" id="{6C0A9E9D-52AD-4E77-8C57-68BAD8D54203}"/>
                </a:ext>
              </a:extLst>
            </p:cNvPr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0" name="CaixaDeTexto 51">
            <a:extLst>
              <a:ext uri="{FF2B5EF4-FFF2-40B4-BE49-F238E27FC236}">
                <a16:creationId xmlns:a16="http://schemas.microsoft.com/office/drawing/2014/main" id="{20CD9E6F-3F77-4DBA-BC38-57B4FF555F8E}"/>
              </a:ext>
            </a:extLst>
          </p:cNvPr>
          <p:cNvSpPr txBox="1"/>
          <p:nvPr/>
        </p:nvSpPr>
        <p:spPr>
          <a:xfrm>
            <a:off x="4390936" y="4149080"/>
            <a:ext cx="111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1</a:t>
            </a:r>
            <a:endParaRPr lang="en-US" sz="1600" b="1" dirty="0"/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4E32051-F0C5-40A3-A1CE-6EE795C7A452}"/>
              </a:ext>
            </a:extLst>
          </p:cNvPr>
          <p:cNvSpPr txBox="1"/>
          <p:nvPr/>
        </p:nvSpPr>
        <p:spPr>
          <a:xfrm>
            <a:off x="5652120" y="2267580"/>
            <a:ext cx="2079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pt-BR" b="1" dirty="0">
                <a:solidFill>
                  <a:srgbClr val="FF0000"/>
                </a:solidFill>
              </a:rPr>
              <a:t> : Separatrices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874C17F-28EF-400B-97F6-F5863DB719EE}"/>
              </a:ext>
            </a:extLst>
          </p:cNvPr>
          <p:cNvSpPr txBox="1"/>
          <p:nvPr/>
        </p:nvSpPr>
        <p:spPr>
          <a:xfrm>
            <a:off x="6228184" y="2998693"/>
            <a:ext cx="27573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 : Flows enclosed by the separatrices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5F18B05-C787-4487-9D60-F4A3FD179131}"/>
              </a:ext>
            </a:extLst>
          </p:cNvPr>
          <p:cNvSpPr txBox="1"/>
          <p:nvPr/>
        </p:nvSpPr>
        <p:spPr>
          <a:xfrm>
            <a:off x="239736" y="3070701"/>
            <a:ext cx="275738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0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 : Flows enclosed by the separatrices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5F0AF1C-EDC6-4556-AE6C-0525570A4D7B}"/>
              </a:ext>
            </a:extLst>
          </p:cNvPr>
          <p:cNvSpPr txBox="1"/>
          <p:nvPr/>
        </p:nvSpPr>
        <p:spPr>
          <a:xfrm>
            <a:off x="3923097" y="1703180"/>
            <a:ext cx="22905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: Flows outside the separatrices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78D55EC0-B6A6-4D89-9016-DDB4D5005E77}"/>
              </a:ext>
            </a:extLst>
          </p:cNvPr>
          <p:cNvSpPr txBox="1"/>
          <p:nvPr/>
        </p:nvSpPr>
        <p:spPr>
          <a:xfrm>
            <a:off x="3908978" y="5925556"/>
            <a:ext cx="229052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  <a:r>
              <a:rPr lang="pt-BR" b="1" dirty="0">
                <a:solidFill>
                  <a:schemeClr val="accent6">
                    <a:lumMod val="75000"/>
                  </a:schemeClr>
                </a:solidFill>
              </a:rPr>
              <a:t> : Flows outside the separatrices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/>
      <p:bldP spid="210" grpId="0"/>
      <p:bldP spid="227" grpId="0"/>
      <p:bldP spid="228" grpId="0" animBg="1"/>
      <p:bldP spid="229" grpId="0" animBg="1"/>
      <p:bldP spid="232" grpId="0" animBg="1"/>
      <p:bldP spid="2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2"/>
          <p:cNvCxnSpPr/>
          <p:nvPr/>
        </p:nvCxnSpPr>
        <p:spPr>
          <a:xfrm flipV="1">
            <a:off x="1828946" y="4216717"/>
            <a:ext cx="5184576" cy="10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de seta reta 3"/>
          <p:cNvCxnSpPr/>
          <p:nvPr/>
        </p:nvCxnSpPr>
        <p:spPr>
          <a:xfrm flipV="1">
            <a:off x="3347119" y="2348880"/>
            <a:ext cx="0" cy="374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43"/>
          <p:cNvGrpSpPr/>
          <p:nvPr/>
        </p:nvGrpSpPr>
        <p:grpSpPr>
          <a:xfrm>
            <a:off x="4421234" y="2564904"/>
            <a:ext cx="1389581" cy="3301814"/>
            <a:chOff x="4499992" y="2564904"/>
            <a:chExt cx="1389581" cy="3301814"/>
          </a:xfrm>
        </p:grpSpPr>
        <p:cxnSp>
          <p:nvCxnSpPr>
            <p:cNvPr id="5" name="Conector de seta reta 6"/>
            <p:cNvCxnSpPr/>
            <p:nvPr/>
          </p:nvCxnSpPr>
          <p:spPr>
            <a:xfrm flipH="1">
              <a:off x="5436096" y="2564904"/>
              <a:ext cx="453477" cy="115212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seta reta 87"/>
            <p:cNvCxnSpPr/>
            <p:nvPr/>
          </p:nvCxnSpPr>
          <p:spPr>
            <a:xfrm flipH="1">
              <a:off x="5201590" y="3698151"/>
              <a:ext cx="234507" cy="529299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93"/>
            <p:cNvCxnSpPr/>
            <p:nvPr/>
          </p:nvCxnSpPr>
          <p:spPr>
            <a:xfrm flipH="1">
              <a:off x="4950522" y="4202207"/>
              <a:ext cx="269550" cy="596936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95"/>
            <p:cNvCxnSpPr/>
            <p:nvPr/>
          </p:nvCxnSpPr>
          <p:spPr>
            <a:xfrm flipH="1">
              <a:off x="4515755" y="4725144"/>
              <a:ext cx="453476" cy="108012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116"/>
            <p:cNvGrpSpPr/>
            <p:nvPr/>
          </p:nvGrpSpPr>
          <p:grpSpPr>
            <a:xfrm flipV="1">
              <a:off x="4499992" y="2566895"/>
              <a:ext cx="1389581" cy="3299823"/>
              <a:chOff x="4659771" y="2204864"/>
              <a:chExt cx="1389581" cy="3299823"/>
            </a:xfrm>
          </p:grpSpPr>
          <p:cxnSp>
            <p:nvCxnSpPr>
              <p:cNvPr id="10" name="Conector de seta reta 117"/>
              <p:cNvCxnSpPr/>
              <p:nvPr/>
            </p:nvCxnSpPr>
            <p:spPr>
              <a:xfrm flipH="1">
                <a:off x="5580113" y="2204864"/>
                <a:ext cx="469239" cy="115212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de seta reta 118"/>
              <p:cNvCxnSpPr/>
              <p:nvPr/>
            </p:nvCxnSpPr>
            <p:spPr>
              <a:xfrm flipH="1">
                <a:off x="5345606" y="3336120"/>
                <a:ext cx="234507" cy="52929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9"/>
              <p:cNvCxnSpPr/>
              <p:nvPr/>
            </p:nvCxnSpPr>
            <p:spPr>
              <a:xfrm flipH="1">
                <a:off x="5094538" y="3840176"/>
                <a:ext cx="269550" cy="59693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20"/>
              <p:cNvCxnSpPr/>
              <p:nvPr/>
            </p:nvCxnSpPr>
            <p:spPr>
              <a:xfrm flipH="1">
                <a:off x="4659771" y="4424567"/>
                <a:ext cx="453476" cy="108012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o 279"/>
          <p:cNvGrpSpPr/>
          <p:nvPr/>
        </p:nvGrpSpPr>
        <p:grpSpPr>
          <a:xfrm flipV="1">
            <a:off x="3404451" y="4198315"/>
            <a:ext cx="1304815" cy="1680948"/>
            <a:chOff x="3627225" y="2202873"/>
            <a:chExt cx="1304815" cy="1680948"/>
          </a:xfrm>
        </p:grpSpPr>
        <p:grpSp>
          <p:nvGrpSpPr>
            <p:cNvPr id="15" name="Grupo 280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36" name="Forma livre 301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orma livre 302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upo 281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34" name="Forma livre 299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orma livre 300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upo 282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32" name="Forma livre 297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33" name="Forma livre 298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upo 283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30" name="Forma livre 295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orma livre 296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upo 284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28" name="Forma livre 293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orma livre 29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Forma livre 285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orma livre 286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orma livre 287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orma livre 288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rma livre 289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a livre 290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a livre 291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orma livre 292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upo 31"/>
          <p:cNvGrpSpPr/>
          <p:nvPr/>
        </p:nvGrpSpPr>
        <p:grpSpPr>
          <a:xfrm>
            <a:off x="5573362" y="2648031"/>
            <a:ext cx="1368152" cy="1597821"/>
            <a:chOff x="5868144" y="2286000"/>
            <a:chExt cx="1368152" cy="1597821"/>
          </a:xfrm>
        </p:grpSpPr>
        <p:grpSp>
          <p:nvGrpSpPr>
            <p:cNvPr id="39" name="Grupo 174"/>
            <p:cNvGrpSpPr/>
            <p:nvPr/>
          </p:nvGrpSpPr>
          <p:grpSpPr>
            <a:xfrm>
              <a:off x="5868144" y="2286000"/>
              <a:ext cx="524738" cy="1597821"/>
              <a:chOff x="5796136" y="2286000"/>
              <a:chExt cx="524738" cy="1597821"/>
            </a:xfrm>
          </p:grpSpPr>
          <p:sp>
            <p:nvSpPr>
              <p:cNvPr id="55" name="Forma livre 70"/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orma livre 71"/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upo 50"/>
            <p:cNvGrpSpPr/>
            <p:nvPr/>
          </p:nvGrpSpPr>
          <p:grpSpPr>
            <a:xfrm>
              <a:off x="6055942" y="2375004"/>
              <a:ext cx="641993" cy="1490414"/>
              <a:chOff x="5912813" y="2511406"/>
              <a:chExt cx="619749" cy="1354012"/>
            </a:xfrm>
          </p:grpSpPr>
          <p:sp>
            <p:nvSpPr>
              <p:cNvPr id="53" name="Forma livre 47"/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orma livre 49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upo 60"/>
            <p:cNvGrpSpPr/>
            <p:nvPr/>
          </p:nvGrpSpPr>
          <p:grpSpPr>
            <a:xfrm>
              <a:off x="6271964" y="2521527"/>
              <a:ext cx="693905" cy="1339521"/>
              <a:chOff x="5912813" y="2415700"/>
              <a:chExt cx="749787" cy="1449718"/>
            </a:xfrm>
          </p:grpSpPr>
          <p:sp>
            <p:nvSpPr>
              <p:cNvPr id="51" name="Forma livre 61"/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orma livre 62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upo 63"/>
            <p:cNvGrpSpPr/>
            <p:nvPr/>
          </p:nvGrpSpPr>
          <p:grpSpPr>
            <a:xfrm>
              <a:off x="6516221" y="2744925"/>
              <a:ext cx="576064" cy="1116124"/>
              <a:chOff x="5912813" y="2377632"/>
              <a:chExt cx="778363" cy="1487786"/>
            </a:xfrm>
          </p:grpSpPr>
          <p:sp>
            <p:nvSpPr>
              <p:cNvPr id="49" name="Forma livre 64"/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orma livre 65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upo 75"/>
            <p:cNvGrpSpPr/>
            <p:nvPr/>
          </p:nvGrpSpPr>
          <p:grpSpPr>
            <a:xfrm>
              <a:off x="6732239" y="3067360"/>
              <a:ext cx="504055" cy="793004"/>
              <a:chOff x="5912813" y="2338044"/>
              <a:chExt cx="993068" cy="1527374"/>
            </a:xfrm>
          </p:grpSpPr>
          <p:sp>
            <p:nvSpPr>
              <p:cNvPr id="47" name="Forma livre 76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orma livre 77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upo 319"/>
            <p:cNvGrpSpPr/>
            <p:nvPr/>
          </p:nvGrpSpPr>
          <p:grpSpPr>
            <a:xfrm>
              <a:off x="6948265" y="3418903"/>
              <a:ext cx="288031" cy="443061"/>
              <a:chOff x="5912813" y="2338044"/>
              <a:chExt cx="993068" cy="1527374"/>
            </a:xfrm>
          </p:grpSpPr>
          <p:sp>
            <p:nvSpPr>
              <p:cNvPr id="45" name="Forma livre 320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orma livre 321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7" name="Grupo 32"/>
          <p:cNvGrpSpPr/>
          <p:nvPr/>
        </p:nvGrpSpPr>
        <p:grpSpPr>
          <a:xfrm>
            <a:off x="5573364" y="4223079"/>
            <a:ext cx="1368150" cy="1597821"/>
            <a:chOff x="5868146" y="3861048"/>
            <a:chExt cx="1368150" cy="1597821"/>
          </a:xfrm>
        </p:grpSpPr>
        <p:grpSp>
          <p:nvGrpSpPr>
            <p:cNvPr id="58" name="Grupo 307"/>
            <p:cNvGrpSpPr/>
            <p:nvPr/>
          </p:nvGrpSpPr>
          <p:grpSpPr>
            <a:xfrm flipV="1">
              <a:off x="5868146" y="3861048"/>
              <a:ext cx="524738" cy="1597821"/>
              <a:chOff x="5796136" y="2286000"/>
              <a:chExt cx="524738" cy="1597821"/>
            </a:xfrm>
          </p:grpSpPr>
          <p:sp>
            <p:nvSpPr>
              <p:cNvPr id="74" name="Forma livre 311"/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orma livre 312"/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upo 304"/>
            <p:cNvGrpSpPr/>
            <p:nvPr/>
          </p:nvGrpSpPr>
          <p:grpSpPr>
            <a:xfrm flipV="1">
              <a:off x="6055944" y="3879451"/>
              <a:ext cx="641993" cy="1490414"/>
              <a:chOff x="5912813" y="2511406"/>
              <a:chExt cx="619749" cy="1354012"/>
            </a:xfrm>
          </p:grpSpPr>
          <p:sp>
            <p:nvSpPr>
              <p:cNvPr id="72" name="Forma livre 317"/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orma livre 318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upo 305"/>
            <p:cNvGrpSpPr/>
            <p:nvPr/>
          </p:nvGrpSpPr>
          <p:grpSpPr>
            <a:xfrm flipV="1">
              <a:off x="6271966" y="3883821"/>
              <a:ext cx="693905" cy="1339521"/>
              <a:chOff x="5912813" y="2415700"/>
              <a:chExt cx="749787" cy="1449718"/>
            </a:xfrm>
          </p:grpSpPr>
          <p:sp>
            <p:nvSpPr>
              <p:cNvPr id="70" name="Forma livre 315"/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orma livre 316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upo 306"/>
            <p:cNvGrpSpPr/>
            <p:nvPr/>
          </p:nvGrpSpPr>
          <p:grpSpPr>
            <a:xfrm flipV="1">
              <a:off x="6516223" y="3883820"/>
              <a:ext cx="576064" cy="1116124"/>
              <a:chOff x="5912813" y="2377632"/>
              <a:chExt cx="778363" cy="1487786"/>
            </a:xfrm>
          </p:grpSpPr>
          <p:sp>
            <p:nvSpPr>
              <p:cNvPr id="68" name="Forma livre 313"/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orma livre 31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upo 308"/>
            <p:cNvGrpSpPr/>
            <p:nvPr/>
          </p:nvGrpSpPr>
          <p:grpSpPr>
            <a:xfrm flipV="1">
              <a:off x="6732241" y="3884505"/>
              <a:ext cx="504055" cy="793004"/>
              <a:chOff x="5912813" y="2338044"/>
              <a:chExt cx="993068" cy="1527374"/>
            </a:xfrm>
          </p:grpSpPr>
          <p:sp>
            <p:nvSpPr>
              <p:cNvPr id="66" name="Forma livre 309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orma livre 310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upo 322"/>
            <p:cNvGrpSpPr/>
            <p:nvPr/>
          </p:nvGrpSpPr>
          <p:grpSpPr>
            <a:xfrm flipV="1">
              <a:off x="6948264" y="3861048"/>
              <a:ext cx="288031" cy="443061"/>
              <a:chOff x="5912813" y="2338044"/>
              <a:chExt cx="993068" cy="1527374"/>
            </a:xfrm>
          </p:grpSpPr>
          <p:sp>
            <p:nvSpPr>
              <p:cNvPr id="64" name="Forma livre 323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orma livre 32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upo 44"/>
          <p:cNvGrpSpPr/>
          <p:nvPr/>
        </p:nvGrpSpPr>
        <p:grpSpPr>
          <a:xfrm>
            <a:off x="4666997" y="2337815"/>
            <a:ext cx="880143" cy="1509111"/>
            <a:chOff x="4771977" y="2351937"/>
            <a:chExt cx="880143" cy="1509111"/>
          </a:xfrm>
        </p:grpSpPr>
        <p:grpSp>
          <p:nvGrpSpPr>
            <p:cNvPr id="77" name="Grupo 354"/>
            <p:cNvGrpSpPr/>
            <p:nvPr/>
          </p:nvGrpSpPr>
          <p:grpSpPr>
            <a:xfrm>
              <a:off x="4771977" y="2521527"/>
              <a:ext cx="880143" cy="1339521"/>
              <a:chOff x="4915993" y="2132856"/>
              <a:chExt cx="880143" cy="1339521"/>
            </a:xfrm>
          </p:grpSpPr>
          <p:sp>
            <p:nvSpPr>
              <p:cNvPr id="86" name="Arco 347"/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7" name="Conector reto 349"/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to 351"/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to 352"/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upo 20"/>
            <p:cNvGrpSpPr/>
            <p:nvPr/>
          </p:nvGrpSpPr>
          <p:grpSpPr>
            <a:xfrm>
              <a:off x="4938615" y="2483477"/>
              <a:ext cx="546866" cy="1019522"/>
              <a:chOff x="5082631" y="835646"/>
              <a:chExt cx="546866" cy="1019522"/>
            </a:xfrm>
          </p:grpSpPr>
          <p:sp>
            <p:nvSpPr>
              <p:cNvPr id="83" name="Arco 1"/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Conector reto 126"/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133"/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upo 21"/>
            <p:cNvGrpSpPr/>
            <p:nvPr/>
          </p:nvGrpSpPr>
          <p:grpSpPr>
            <a:xfrm>
              <a:off x="5116473" y="2351937"/>
              <a:ext cx="205917" cy="791022"/>
              <a:chOff x="5255312" y="260648"/>
              <a:chExt cx="205917" cy="791022"/>
            </a:xfrm>
          </p:grpSpPr>
          <p:sp>
            <p:nvSpPr>
              <p:cNvPr id="80" name="Arco 135"/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Conector reto 136"/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140"/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upo 45"/>
          <p:cNvGrpSpPr/>
          <p:nvPr/>
        </p:nvGrpSpPr>
        <p:grpSpPr>
          <a:xfrm>
            <a:off x="4678764" y="4538817"/>
            <a:ext cx="880143" cy="1482471"/>
            <a:chOff x="4771977" y="5906969"/>
            <a:chExt cx="880143" cy="1482471"/>
          </a:xfrm>
        </p:grpSpPr>
        <p:grpSp>
          <p:nvGrpSpPr>
            <p:cNvPr id="91" name="Grupo 144"/>
            <p:cNvGrpSpPr/>
            <p:nvPr/>
          </p:nvGrpSpPr>
          <p:grpSpPr>
            <a:xfrm flipV="1">
              <a:off x="4771977" y="5906969"/>
              <a:ext cx="880143" cy="1339521"/>
              <a:chOff x="4915993" y="2132856"/>
              <a:chExt cx="880143" cy="1339521"/>
            </a:xfrm>
          </p:grpSpPr>
          <p:sp>
            <p:nvSpPr>
              <p:cNvPr id="100" name="Arco 145"/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Conector reto 146"/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47"/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48"/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upo 149"/>
            <p:cNvGrpSpPr/>
            <p:nvPr/>
          </p:nvGrpSpPr>
          <p:grpSpPr>
            <a:xfrm flipV="1">
              <a:off x="4954662" y="6238378"/>
              <a:ext cx="546866" cy="1019522"/>
              <a:chOff x="5082631" y="835646"/>
              <a:chExt cx="546866" cy="1019522"/>
            </a:xfrm>
          </p:grpSpPr>
          <p:sp>
            <p:nvSpPr>
              <p:cNvPr id="97" name="Arco 150"/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Conector reto 151"/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152"/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upo 153"/>
            <p:cNvGrpSpPr/>
            <p:nvPr/>
          </p:nvGrpSpPr>
          <p:grpSpPr>
            <a:xfrm flipV="1">
              <a:off x="5127343" y="6598418"/>
              <a:ext cx="205917" cy="791022"/>
              <a:chOff x="5255312" y="260648"/>
              <a:chExt cx="205917" cy="791022"/>
            </a:xfrm>
          </p:grpSpPr>
          <p:sp>
            <p:nvSpPr>
              <p:cNvPr id="94" name="Arco 154"/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5" name="Conector reto 155"/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156"/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Grupo 160"/>
          <p:cNvGrpSpPr/>
          <p:nvPr/>
        </p:nvGrpSpPr>
        <p:grpSpPr>
          <a:xfrm flipH="1">
            <a:off x="1964291" y="2566895"/>
            <a:ext cx="1304815" cy="1680948"/>
            <a:chOff x="3627225" y="2202873"/>
            <a:chExt cx="1304815" cy="1680948"/>
          </a:xfrm>
        </p:grpSpPr>
        <p:grpSp>
          <p:nvGrpSpPr>
            <p:cNvPr id="105" name="Grupo 186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26" name="Forma livre 207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orma livre 208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upo 187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24" name="Forma livre 205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Forma livre 206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upo 188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22" name="Forma livre 203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23" name="Forma livre 204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upo 189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20" name="Forma livre 201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Forma livre 202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upo 190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18" name="Forma livre 199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orma livre 200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Forma livre 191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orma livre 192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orma livre 193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orma livre 194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orma livre 195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orma livre 196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orma livre 197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orma livre 198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upo 161"/>
          <p:cNvGrpSpPr/>
          <p:nvPr/>
        </p:nvGrpSpPr>
        <p:grpSpPr>
          <a:xfrm flipH="1" flipV="1">
            <a:off x="1964291" y="4200306"/>
            <a:ext cx="1304815" cy="1680948"/>
            <a:chOff x="3627225" y="2202873"/>
            <a:chExt cx="1304815" cy="1680948"/>
          </a:xfrm>
        </p:grpSpPr>
        <p:grpSp>
          <p:nvGrpSpPr>
            <p:cNvPr id="129" name="Grupo 162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50" name="Forma livre 184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Forma livre 185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upo 163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48" name="Forma livre 182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Forma livre 183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upo 164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46" name="Forma livre 180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47" name="Forma livre 181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upo 165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44" name="Forma livre 178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Forma livre 179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upo 166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42" name="Forma livre 176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orma livre 177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Forma livre 167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orma livre 168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orma livre 169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orma livre 170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orma livre 171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orma livre 172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orma livre 173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orma livre 175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2" name="CaixaDeTexto 25"/>
          <p:cNvSpPr txBox="1"/>
          <p:nvPr/>
        </p:nvSpPr>
        <p:spPr>
          <a:xfrm>
            <a:off x="3211326" y="4149080"/>
            <a:ext cx="12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0</a:t>
            </a:r>
            <a:endParaRPr lang="en-US" sz="1600" b="1" dirty="0"/>
          </a:p>
        </p:txBody>
      </p:sp>
      <p:grpSp>
        <p:nvGrpSpPr>
          <p:cNvPr id="153" name="Grupo 217"/>
          <p:cNvGrpSpPr/>
          <p:nvPr/>
        </p:nvGrpSpPr>
        <p:grpSpPr>
          <a:xfrm>
            <a:off x="3404451" y="2542131"/>
            <a:ext cx="1304815" cy="1680948"/>
            <a:chOff x="3627225" y="2202873"/>
            <a:chExt cx="1304815" cy="1680948"/>
          </a:xfrm>
        </p:grpSpPr>
        <p:grpSp>
          <p:nvGrpSpPr>
            <p:cNvPr id="154" name="Grupo 218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75" name="Forma livre 255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Forma livre 256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upo 219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73" name="Forma livre 252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Forma livre 253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upo 220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71" name="Forma livre 249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72" name="Forma livre 251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" name="Grupo 221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69" name="Forma livre 247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Forma livre 248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upo 222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67" name="Forma livre 245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Forma livre 246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9" name="Forma livre 223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orma livre 224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orma livre 225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orma livre 226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orma livre 227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orma livre 228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orma livre 230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orma livre 244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CaixaDeTexto 33"/>
          <p:cNvSpPr txBox="1"/>
          <p:nvPr/>
        </p:nvSpPr>
        <p:spPr>
          <a:xfrm>
            <a:off x="2909066" y="1979548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CaixaDeTexto 257"/>
          <p:cNvSpPr txBox="1"/>
          <p:nvPr/>
        </p:nvSpPr>
        <p:spPr>
          <a:xfrm>
            <a:off x="6752543" y="3934217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9" name="Grupo 48"/>
          <p:cNvGrpSpPr/>
          <p:nvPr/>
        </p:nvGrpSpPr>
        <p:grpSpPr>
          <a:xfrm>
            <a:off x="3197098" y="3789040"/>
            <a:ext cx="1989171" cy="630942"/>
            <a:chOff x="3275856" y="3789040"/>
            <a:chExt cx="1989171" cy="630942"/>
          </a:xfrm>
        </p:grpSpPr>
        <p:sp>
          <p:nvSpPr>
            <p:cNvPr id="180" name="CaixaDeTexto 262"/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1" name="Grupo 46"/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183" name="CaixaDeTexto 263"/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" name="CaixaDeTexto 264"/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CaixaDeTexto 267"/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CaixaDeTexto 268"/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2" name="CaixaDeTexto 269"/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7" name="CaixaDeTexto 270"/>
          <p:cNvSpPr txBox="1"/>
          <p:nvPr/>
        </p:nvSpPr>
        <p:spPr>
          <a:xfrm>
            <a:off x="2909066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CaixaDeTexto 271"/>
          <p:cNvSpPr txBox="1"/>
          <p:nvPr/>
        </p:nvSpPr>
        <p:spPr>
          <a:xfrm>
            <a:off x="4664311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9" name="Grupo 36"/>
          <p:cNvGrpSpPr/>
          <p:nvPr/>
        </p:nvGrpSpPr>
        <p:grpSpPr>
          <a:xfrm>
            <a:off x="5141314" y="3789040"/>
            <a:ext cx="1989171" cy="630942"/>
            <a:chOff x="5220072" y="3789040"/>
            <a:chExt cx="1989171" cy="630942"/>
          </a:xfrm>
        </p:grpSpPr>
        <p:sp>
          <p:nvSpPr>
            <p:cNvPr id="190" name="CaixaDeTexto 272"/>
            <p:cNvSpPr txBox="1"/>
            <p:nvPr/>
          </p:nvSpPr>
          <p:spPr>
            <a:xfrm>
              <a:off x="522007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1" name="Grupo 35"/>
            <p:cNvGrpSpPr/>
            <p:nvPr/>
          </p:nvGrpSpPr>
          <p:grpSpPr>
            <a:xfrm>
              <a:off x="5391141" y="3789040"/>
              <a:ext cx="1818102" cy="630942"/>
              <a:chOff x="5391141" y="3789040"/>
              <a:chExt cx="1818102" cy="630942"/>
            </a:xfrm>
          </p:grpSpPr>
          <p:sp>
            <p:nvSpPr>
              <p:cNvPr id="192" name="CaixaDeTexto 273"/>
              <p:cNvSpPr txBox="1"/>
              <p:nvPr/>
            </p:nvSpPr>
            <p:spPr>
              <a:xfrm>
                <a:off x="5391141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3" name="Grupo 34"/>
              <p:cNvGrpSpPr/>
              <p:nvPr/>
            </p:nvGrpSpPr>
            <p:grpSpPr>
              <a:xfrm>
                <a:off x="5607165" y="3789040"/>
                <a:ext cx="1602078" cy="630942"/>
                <a:chOff x="5607165" y="3789040"/>
                <a:chExt cx="1602078" cy="630942"/>
              </a:xfrm>
            </p:grpSpPr>
            <p:sp>
              <p:nvSpPr>
                <p:cNvPr id="194" name="CaixaDeTexto 274"/>
                <p:cNvSpPr txBox="1"/>
                <p:nvPr/>
              </p:nvSpPr>
              <p:spPr>
                <a:xfrm>
                  <a:off x="5607165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5" name="CaixaDeTexto 275"/>
                <p:cNvSpPr txBox="1"/>
                <p:nvPr/>
              </p:nvSpPr>
              <p:spPr>
                <a:xfrm>
                  <a:off x="5868144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CaixaDeTexto 303"/>
                <p:cNvSpPr txBox="1"/>
                <p:nvPr/>
              </p:nvSpPr>
              <p:spPr>
                <a:xfrm>
                  <a:off x="6084168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CaixaDeTexto 325"/>
                <p:cNvSpPr txBox="1"/>
                <p:nvPr/>
              </p:nvSpPr>
              <p:spPr>
                <a:xfrm>
                  <a:off x="6300192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98" name="Grupo 42"/>
          <p:cNvGrpSpPr/>
          <p:nvPr/>
        </p:nvGrpSpPr>
        <p:grpSpPr>
          <a:xfrm>
            <a:off x="6675959" y="4241482"/>
            <a:ext cx="1640457" cy="1129553"/>
            <a:chOff x="7834838" y="4241482"/>
            <a:chExt cx="1640457" cy="1129553"/>
          </a:xfrm>
        </p:grpSpPr>
        <p:sp>
          <p:nvSpPr>
            <p:cNvPr id="199" name="CaixaDeTexto 37"/>
            <p:cNvSpPr txBox="1"/>
            <p:nvPr/>
          </p:nvSpPr>
          <p:spPr>
            <a:xfrm>
              <a:off x="8283788" y="4847815"/>
              <a:ext cx="1191507" cy="523220"/>
            </a:xfrm>
            <a:prstGeom prst="rect">
              <a:avLst/>
            </a:prstGeom>
            <a:noFill/>
            <a:ln w="22225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err="1"/>
                <a:t>stable</a:t>
              </a:r>
              <a:r>
                <a:rPr lang="pt-BR" sz="1400" b="1" dirty="0"/>
                <a:t> </a:t>
              </a:r>
              <a:r>
                <a:rPr lang="pt-BR" sz="1400" b="1" dirty="0" err="1"/>
                <a:t>fixed</a:t>
              </a:r>
              <a:r>
                <a:rPr lang="pt-BR" sz="1400" b="1" dirty="0"/>
                <a:t> points</a:t>
              </a:r>
              <a:endParaRPr lang="en-US" sz="1400" b="1" dirty="0"/>
            </a:p>
          </p:txBody>
        </p:sp>
        <p:cxnSp>
          <p:nvCxnSpPr>
            <p:cNvPr id="200" name="Conector em curva 41"/>
            <p:cNvCxnSpPr>
              <a:endCxn id="199" idx="0"/>
            </p:cNvCxnSpPr>
            <p:nvPr/>
          </p:nvCxnSpPr>
          <p:spPr>
            <a:xfrm>
              <a:off x="7834838" y="4241482"/>
              <a:ext cx="1044704" cy="606333"/>
            </a:xfrm>
            <a:prstGeom prst="curvedConnector2">
              <a:avLst/>
            </a:prstGeom>
            <a:ln w="222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o 326"/>
          <p:cNvGrpSpPr/>
          <p:nvPr/>
        </p:nvGrpSpPr>
        <p:grpSpPr>
          <a:xfrm flipH="1">
            <a:off x="1513974" y="3789040"/>
            <a:ext cx="1989171" cy="630942"/>
            <a:chOff x="3275856" y="3789040"/>
            <a:chExt cx="1989171" cy="630942"/>
          </a:xfrm>
        </p:grpSpPr>
        <p:sp>
          <p:nvSpPr>
            <p:cNvPr id="202" name="CaixaDeTexto 327"/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3" name="Grupo 328"/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205" name="CaixaDeTexto 330"/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6" name="CaixaDeTexto 334"/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7" name="CaixaDeTexto 337"/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" name="CaixaDeTexto 338"/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4" name="CaixaDeTexto 329"/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9" name="CaixaDeTexto 51"/>
          <p:cNvSpPr txBox="1"/>
          <p:nvPr/>
        </p:nvSpPr>
        <p:spPr>
          <a:xfrm>
            <a:off x="4390936" y="4149080"/>
            <a:ext cx="111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1</a:t>
            </a:r>
            <a:endParaRPr lang="en-US" sz="1600" b="1" dirty="0"/>
          </a:p>
        </p:txBody>
      </p:sp>
      <p:grpSp>
        <p:nvGrpSpPr>
          <p:cNvPr id="210" name="Grupo 340"/>
          <p:cNvGrpSpPr/>
          <p:nvPr/>
        </p:nvGrpSpPr>
        <p:grpSpPr>
          <a:xfrm>
            <a:off x="566492" y="4216717"/>
            <a:ext cx="1443519" cy="1150334"/>
            <a:chOff x="7796578" y="4220701"/>
            <a:chExt cx="1443519" cy="1150334"/>
          </a:xfrm>
        </p:grpSpPr>
        <p:sp>
          <p:nvSpPr>
            <p:cNvPr id="211" name="CaixaDeTexto 341"/>
            <p:cNvSpPr txBox="1"/>
            <p:nvPr/>
          </p:nvSpPr>
          <p:spPr>
            <a:xfrm>
              <a:off x="7796578" y="4847815"/>
              <a:ext cx="1229825" cy="523220"/>
            </a:xfrm>
            <a:prstGeom prst="rect">
              <a:avLst/>
            </a:prstGeom>
            <a:noFill/>
            <a:ln w="22225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err="1"/>
                <a:t>unstable</a:t>
              </a:r>
              <a:r>
                <a:rPr lang="pt-BR" sz="1400" b="1" dirty="0"/>
                <a:t> </a:t>
              </a:r>
              <a:r>
                <a:rPr lang="pt-BR" sz="1400" b="1" dirty="0" err="1"/>
                <a:t>fixed</a:t>
              </a:r>
              <a:r>
                <a:rPr lang="pt-BR" sz="1400" b="1" dirty="0"/>
                <a:t> points</a:t>
              </a:r>
              <a:endParaRPr lang="en-US" sz="1400" b="1" dirty="0"/>
            </a:p>
          </p:txBody>
        </p:sp>
        <p:cxnSp>
          <p:nvCxnSpPr>
            <p:cNvPr id="212" name="Conector em curva 344"/>
            <p:cNvCxnSpPr>
              <a:endCxn id="211" idx="0"/>
            </p:cNvCxnSpPr>
            <p:nvPr/>
          </p:nvCxnSpPr>
          <p:spPr>
            <a:xfrm rot="10800000" flipV="1">
              <a:off x="8411491" y="4220701"/>
              <a:ext cx="828606" cy="627114"/>
            </a:xfrm>
            <a:prstGeom prst="curvedConnector2">
              <a:avLst/>
            </a:prstGeom>
            <a:ln w="222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Pentágono 59"/>
          <p:cNvSpPr/>
          <p:nvPr/>
        </p:nvSpPr>
        <p:spPr>
          <a:xfrm>
            <a:off x="1929770" y="2492896"/>
            <a:ext cx="3146286" cy="3479157"/>
          </a:xfrm>
          <a:prstGeom prst="homePlate">
            <a:avLst>
              <a:gd name="adj" fmla="val 26291"/>
            </a:avLst>
          </a:prstGeom>
          <a:solidFill>
            <a:schemeClr val="accent3">
              <a:lumMod val="50000"/>
              <a:alpha val="1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Pentágono 353"/>
          <p:cNvSpPr/>
          <p:nvPr/>
        </p:nvSpPr>
        <p:spPr>
          <a:xfrm flipH="1">
            <a:off x="5193019" y="2492896"/>
            <a:ext cx="1827253" cy="3479157"/>
          </a:xfrm>
          <a:prstGeom prst="homePlate">
            <a:avLst>
              <a:gd name="adj" fmla="val 46763"/>
            </a:avLst>
          </a:prstGeom>
          <a:solidFill>
            <a:schemeClr val="accent1">
              <a:lumMod val="50000"/>
              <a:alpha val="1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CaixaDeTexto 355"/>
          <p:cNvSpPr txBox="1"/>
          <p:nvPr/>
        </p:nvSpPr>
        <p:spPr>
          <a:xfrm>
            <a:off x="6732240" y="2628201"/>
            <a:ext cx="1243212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irrelevant interaction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16" name="Triângulo isósceles 78"/>
          <p:cNvSpPr/>
          <p:nvPr/>
        </p:nvSpPr>
        <p:spPr>
          <a:xfrm flipV="1">
            <a:off x="4499992" y="2492896"/>
            <a:ext cx="1230838" cy="1534941"/>
          </a:xfrm>
          <a:prstGeom prst="triangle">
            <a:avLst/>
          </a:prstGeom>
          <a:solidFill>
            <a:schemeClr val="accent6">
              <a:lumMod val="75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riângulo isósceles 356"/>
          <p:cNvSpPr/>
          <p:nvPr/>
        </p:nvSpPr>
        <p:spPr>
          <a:xfrm>
            <a:off x="4499992" y="4365104"/>
            <a:ext cx="1230838" cy="1606949"/>
          </a:xfrm>
          <a:prstGeom prst="triangle">
            <a:avLst/>
          </a:prstGeom>
          <a:solidFill>
            <a:schemeClr val="accent6">
              <a:lumMod val="75000"/>
              <a:alpha val="2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CaixaDeTexto 357"/>
          <p:cNvSpPr txBox="1"/>
          <p:nvPr/>
        </p:nvSpPr>
        <p:spPr>
          <a:xfrm>
            <a:off x="4203085" y="1846219"/>
            <a:ext cx="1881083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marginally relevant interaction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19" name="CaixaDeTexto 348"/>
          <p:cNvSpPr txBox="1"/>
          <p:nvPr/>
        </p:nvSpPr>
        <p:spPr>
          <a:xfrm>
            <a:off x="755576" y="2628201"/>
            <a:ext cx="1642161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rPr>
              <a:t>strongly relevant interaction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220" name="Grupo 83"/>
          <p:cNvGrpSpPr/>
          <p:nvPr/>
        </p:nvGrpSpPr>
        <p:grpSpPr>
          <a:xfrm>
            <a:off x="755576" y="1700808"/>
            <a:ext cx="1447021" cy="1219782"/>
            <a:chOff x="755577" y="1700808"/>
            <a:chExt cx="1447021" cy="1219782"/>
          </a:xfrm>
        </p:grpSpPr>
        <p:sp>
          <p:nvSpPr>
            <p:cNvPr id="221" name="CaixaDeTexto 360"/>
            <p:cNvSpPr txBox="1"/>
            <p:nvPr/>
          </p:nvSpPr>
          <p:spPr>
            <a:xfrm>
              <a:off x="971599" y="1700808"/>
              <a:ext cx="1230999" cy="584775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accent3">
                      <a:lumMod val="50000"/>
                    </a:schemeClr>
                  </a:solidFill>
                  <a:latin typeface="+mj-lt"/>
                  <a:cs typeface="Times New Roman" pitchFamily="18" charset="0"/>
                </a:rPr>
                <a:t>opens up a gap (mass)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cxnSp>
          <p:nvCxnSpPr>
            <p:cNvPr id="222" name="Conector em curva 82"/>
            <p:cNvCxnSpPr>
              <a:cxnSpLocks/>
              <a:stCxn id="219" idx="1"/>
              <a:endCxn id="221" idx="1"/>
            </p:cNvCxnSpPr>
            <p:nvPr/>
          </p:nvCxnSpPr>
          <p:spPr>
            <a:xfrm rot="10800000" flipH="1">
              <a:off x="755577" y="1993197"/>
              <a:ext cx="216022" cy="927393"/>
            </a:xfrm>
            <a:prstGeom prst="curvedConnector3">
              <a:avLst>
                <a:gd name="adj1" fmla="val -105823"/>
              </a:avLst>
            </a:prstGeom>
            <a:ln w="2222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upo 86"/>
          <p:cNvGrpSpPr/>
          <p:nvPr/>
        </p:nvGrpSpPr>
        <p:grpSpPr>
          <a:xfrm>
            <a:off x="6782339" y="1700808"/>
            <a:ext cx="1827253" cy="1219781"/>
            <a:chOff x="6782339" y="1700808"/>
            <a:chExt cx="1827253" cy="1219781"/>
          </a:xfrm>
        </p:grpSpPr>
        <p:sp>
          <p:nvSpPr>
            <p:cNvPr id="224" name="CaixaDeTexto 362"/>
            <p:cNvSpPr txBox="1"/>
            <p:nvPr/>
          </p:nvSpPr>
          <p:spPr>
            <a:xfrm>
              <a:off x="6782339" y="1700808"/>
              <a:ext cx="1827253" cy="584775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tx2">
                      <a:lumMod val="50000"/>
                    </a:schemeClr>
                  </a:solidFill>
                  <a:latin typeface="+mj-lt"/>
                  <a:cs typeface="Times New Roman" pitchFamily="18" charset="0"/>
                </a:rPr>
                <a:t>bosons remain gapless (massless)</a:t>
              </a: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cxnSp>
          <p:nvCxnSpPr>
            <p:cNvPr id="225" name="Conector em curva 85"/>
            <p:cNvCxnSpPr>
              <a:cxnSpLocks/>
              <a:stCxn id="215" idx="3"/>
              <a:endCxn id="224" idx="3"/>
            </p:cNvCxnSpPr>
            <p:nvPr/>
          </p:nvCxnSpPr>
          <p:spPr>
            <a:xfrm flipV="1">
              <a:off x="7975452" y="1993196"/>
              <a:ext cx="634140" cy="927393"/>
            </a:xfrm>
            <a:prstGeom prst="curvedConnector3">
              <a:avLst>
                <a:gd name="adj1" fmla="val 136049"/>
              </a:avLst>
            </a:prstGeom>
            <a:ln w="2222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CaixaDeTexto 1">
            <a:extLst>
              <a:ext uri="{FF2B5EF4-FFF2-40B4-BE49-F238E27FC236}">
                <a16:creationId xmlns:a16="http://schemas.microsoft.com/office/drawing/2014/main" id="{29BD4558-8203-45C0-9462-16EA8934EE25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</p:spTree>
    <p:extLst>
      <p:ext uri="{BB962C8B-B14F-4D97-AF65-F5344CB8AC3E}">
        <p14:creationId xmlns:p14="http://schemas.microsoft.com/office/powerpoint/2010/main" val="323914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>
            <a:extLst>
              <a:ext uri="{FF2B5EF4-FFF2-40B4-BE49-F238E27FC236}">
                <a16:creationId xmlns:a16="http://schemas.microsoft.com/office/drawing/2014/main" id="{437ED1E7-4632-4C14-9F47-FDF63B110BE8}"/>
              </a:ext>
            </a:extLst>
          </p:cNvPr>
          <p:cNvSpPr txBox="1"/>
          <p:nvPr/>
        </p:nvSpPr>
        <p:spPr>
          <a:xfrm>
            <a:off x="611560" y="1764099"/>
            <a:ext cx="79928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SUMMARY OF THE LECTURES</a:t>
            </a:r>
          </a:p>
          <a:p>
            <a:pPr algn="ctr"/>
            <a:endParaRPr lang="pt-BR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Lecture 1 </a:t>
            </a:r>
            <a:r>
              <a:rPr lang="pt-BR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2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16th</a:t>
            </a:r>
            <a:endParaRPr lang="pt-BR" sz="2200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Renormalization Group Theory </a:t>
            </a: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Conceptual overview.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General procedure 0: Define a field theory Action.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General procedure I: Decompose in slow and fast modes.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General procedure II: Expressing </a:t>
            </a:r>
            <a:r>
              <a:rPr lang="pt-BR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</a:t>
            </a:r>
            <a:r>
              <a:rPr lang="pt-BR" i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S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in terms of Green’s functions.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8A12357-DAC2-4DC9-8297-50947149F0EB}"/>
              </a:ext>
            </a:extLst>
          </p:cNvPr>
          <p:cNvSpPr txBox="1">
            <a:spLocks/>
          </p:cNvSpPr>
          <p:nvPr/>
        </p:nvSpPr>
        <p:spPr>
          <a:xfrm>
            <a:off x="0" y="116631"/>
            <a:ext cx="9144000" cy="13303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dirty="0"/>
              <a:t>Renormalization Group Theory</a:t>
            </a:r>
            <a:br>
              <a:rPr lang="pt-BR" sz="2600" dirty="0"/>
            </a:br>
            <a:r>
              <a:rPr lang="pt-BR" sz="2600" dirty="0"/>
              <a:t>&amp;</a:t>
            </a:r>
            <a:br>
              <a:rPr lang="pt-BR" sz="2600" dirty="0"/>
            </a:br>
            <a:r>
              <a:rPr lang="pt-BR" sz="2600" dirty="0"/>
              <a:t>Sine-Gordon Model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13552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828946" y="4216717"/>
            <a:ext cx="5184576" cy="107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/>
          <p:cNvCxnSpPr/>
          <p:nvPr/>
        </p:nvCxnSpPr>
        <p:spPr>
          <a:xfrm flipV="1">
            <a:off x="3347119" y="2348880"/>
            <a:ext cx="0" cy="37444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3"/>
          <p:cNvGrpSpPr/>
          <p:nvPr/>
        </p:nvGrpSpPr>
        <p:grpSpPr>
          <a:xfrm>
            <a:off x="4421234" y="2564904"/>
            <a:ext cx="1389581" cy="3301814"/>
            <a:chOff x="4499992" y="2564904"/>
            <a:chExt cx="1389581" cy="3301814"/>
          </a:xfrm>
        </p:grpSpPr>
        <p:cxnSp>
          <p:nvCxnSpPr>
            <p:cNvPr id="6" name="Conector de seta reta 6"/>
            <p:cNvCxnSpPr/>
            <p:nvPr/>
          </p:nvCxnSpPr>
          <p:spPr>
            <a:xfrm flipH="1">
              <a:off x="5436096" y="2564904"/>
              <a:ext cx="453477" cy="115212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87"/>
            <p:cNvCxnSpPr/>
            <p:nvPr/>
          </p:nvCxnSpPr>
          <p:spPr>
            <a:xfrm flipH="1">
              <a:off x="5201590" y="3698151"/>
              <a:ext cx="234507" cy="529299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93"/>
            <p:cNvCxnSpPr/>
            <p:nvPr/>
          </p:nvCxnSpPr>
          <p:spPr>
            <a:xfrm flipH="1">
              <a:off x="4950522" y="4202207"/>
              <a:ext cx="269550" cy="596936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95"/>
            <p:cNvCxnSpPr/>
            <p:nvPr/>
          </p:nvCxnSpPr>
          <p:spPr>
            <a:xfrm flipH="1">
              <a:off x="4515755" y="4725144"/>
              <a:ext cx="453476" cy="108012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o 116"/>
            <p:cNvGrpSpPr/>
            <p:nvPr/>
          </p:nvGrpSpPr>
          <p:grpSpPr>
            <a:xfrm flipV="1">
              <a:off x="4499992" y="2566895"/>
              <a:ext cx="1389581" cy="3299823"/>
              <a:chOff x="4659771" y="2204864"/>
              <a:chExt cx="1389581" cy="3299823"/>
            </a:xfrm>
          </p:grpSpPr>
          <p:cxnSp>
            <p:nvCxnSpPr>
              <p:cNvPr id="11" name="Conector de seta reta 117"/>
              <p:cNvCxnSpPr/>
              <p:nvPr/>
            </p:nvCxnSpPr>
            <p:spPr>
              <a:xfrm flipH="1">
                <a:off x="5580113" y="2204864"/>
                <a:ext cx="469239" cy="1152128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8"/>
              <p:cNvCxnSpPr/>
              <p:nvPr/>
            </p:nvCxnSpPr>
            <p:spPr>
              <a:xfrm flipH="1">
                <a:off x="5345606" y="3336120"/>
                <a:ext cx="234507" cy="529299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de seta reta 119"/>
              <p:cNvCxnSpPr/>
              <p:nvPr/>
            </p:nvCxnSpPr>
            <p:spPr>
              <a:xfrm flipH="1">
                <a:off x="5094538" y="3840176"/>
                <a:ext cx="269550" cy="596936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de seta reta 120"/>
              <p:cNvCxnSpPr/>
              <p:nvPr/>
            </p:nvCxnSpPr>
            <p:spPr>
              <a:xfrm flipH="1">
                <a:off x="4659771" y="4424567"/>
                <a:ext cx="453476" cy="108012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upo 279"/>
          <p:cNvGrpSpPr/>
          <p:nvPr/>
        </p:nvGrpSpPr>
        <p:grpSpPr>
          <a:xfrm flipV="1">
            <a:off x="3404451" y="4198315"/>
            <a:ext cx="1304815" cy="1680948"/>
            <a:chOff x="3627225" y="2202873"/>
            <a:chExt cx="1304815" cy="1680948"/>
          </a:xfrm>
        </p:grpSpPr>
        <p:grpSp>
          <p:nvGrpSpPr>
            <p:cNvPr id="16" name="Grupo 280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37" name="Forma livre 301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orma livre 302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upo 281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35" name="Forma livre 299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orma livre 300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upo 282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33" name="Forma livre 297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34" name="Forma livre 298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upo 283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31" name="Forma livre 295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orma livre 296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upo 284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29" name="Forma livre 293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orma livre 29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orma livre 285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orma livre 286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orma livre 287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rma livre 288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a livre 289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a livre 290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orma livre 291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orma livre 292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upo 31"/>
          <p:cNvGrpSpPr/>
          <p:nvPr/>
        </p:nvGrpSpPr>
        <p:grpSpPr>
          <a:xfrm>
            <a:off x="5573362" y="2648031"/>
            <a:ext cx="1368152" cy="1597821"/>
            <a:chOff x="5868144" y="2286000"/>
            <a:chExt cx="1368152" cy="1597821"/>
          </a:xfrm>
        </p:grpSpPr>
        <p:grpSp>
          <p:nvGrpSpPr>
            <p:cNvPr id="40" name="Grupo 174"/>
            <p:cNvGrpSpPr/>
            <p:nvPr/>
          </p:nvGrpSpPr>
          <p:grpSpPr>
            <a:xfrm>
              <a:off x="5868144" y="2286000"/>
              <a:ext cx="524738" cy="1597821"/>
              <a:chOff x="5796136" y="2286000"/>
              <a:chExt cx="524738" cy="1597821"/>
            </a:xfrm>
          </p:grpSpPr>
          <p:sp>
            <p:nvSpPr>
              <p:cNvPr id="56" name="Forma livre 70"/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orma livre 71"/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upo 50"/>
            <p:cNvGrpSpPr/>
            <p:nvPr/>
          </p:nvGrpSpPr>
          <p:grpSpPr>
            <a:xfrm>
              <a:off x="6055942" y="2375004"/>
              <a:ext cx="641993" cy="1490414"/>
              <a:chOff x="5912813" y="2511406"/>
              <a:chExt cx="619749" cy="1354012"/>
            </a:xfrm>
          </p:grpSpPr>
          <p:sp>
            <p:nvSpPr>
              <p:cNvPr id="54" name="Forma livre 47"/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orma livre 49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upo 60"/>
            <p:cNvGrpSpPr/>
            <p:nvPr/>
          </p:nvGrpSpPr>
          <p:grpSpPr>
            <a:xfrm>
              <a:off x="6271964" y="2521527"/>
              <a:ext cx="693905" cy="1339521"/>
              <a:chOff x="5912813" y="2415700"/>
              <a:chExt cx="749787" cy="1449718"/>
            </a:xfrm>
          </p:grpSpPr>
          <p:sp>
            <p:nvSpPr>
              <p:cNvPr id="52" name="Forma livre 61"/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orma livre 62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3" name="Grupo 63"/>
            <p:cNvGrpSpPr/>
            <p:nvPr/>
          </p:nvGrpSpPr>
          <p:grpSpPr>
            <a:xfrm>
              <a:off x="6516221" y="2744925"/>
              <a:ext cx="576064" cy="1116124"/>
              <a:chOff x="5912813" y="2377632"/>
              <a:chExt cx="778363" cy="1487786"/>
            </a:xfrm>
          </p:grpSpPr>
          <p:sp>
            <p:nvSpPr>
              <p:cNvPr id="50" name="Forma livre 64"/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orma livre 65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" name="Grupo 75"/>
            <p:cNvGrpSpPr/>
            <p:nvPr/>
          </p:nvGrpSpPr>
          <p:grpSpPr>
            <a:xfrm>
              <a:off x="6732239" y="3067360"/>
              <a:ext cx="504055" cy="793004"/>
              <a:chOff x="5912813" y="2338044"/>
              <a:chExt cx="993068" cy="1527374"/>
            </a:xfrm>
          </p:grpSpPr>
          <p:sp>
            <p:nvSpPr>
              <p:cNvPr id="48" name="Forma livre 76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orma livre 77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upo 319"/>
            <p:cNvGrpSpPr/>
            <p:nvPr/>
          </p:nvGrpSpPr>
          <p:grpSpPr>
            <a:xfrm>
              <a:off x="6948265" y="3418903"/>
              <a:ext cx="288031" cy="443061"/>
              <a:chOff x="5912813" y="2338044"/>
              <a:chExt cx="993068" cy="1527374"/>
            </a:xfrm>
          </p:grpSpPr>
          <p:sp>
            <p:nvSpPr>
              <p:cNvPr id="46" name="Forma livre 320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orma livre 321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upo 32"/>
          <p:cNvGrpSpPr/>
          <p:nvPr/>
        </p:nvGrpSpPr>
        <p:grpSpPr>
          <a:xfrm>
            <a:off x="5573364" y="4223079"/>
            <a:ext cx="1368150" cy="1597821"/>
            <a:chOff x="5868146" y="3861048"/>
            <a:chExt cx="1368150" cy="1597821"/>
          </a:xfrm>
        </p:grpSpPr>
        <p:grpSp>
          <p:nvGrpSpPr>
            <p:cNvPr id="59" name="Grupo 307"/>
            <p:cNvGrpSpPr/>
            <p:nvPr/>
          </p:nvGrpSpPr>
          <p:grpSpPr>
            <a:xfrm flipV="1">
              <a:off x="5868146" y="3861048"/>
              <a:ext cx="524738" cy="1597821"/>
              <a:chOff x="5796136" y="2286000"/>
              <a:chExt cx="524738" cy="1597821"/>
            </a:xfrm>
          </p:grpSpPr>
          <p:sp>
            <p:nvSpPr>
              <p:cNvPr id="75" name="Forma livre 311"/>
              <p:cNvSpPr/>
              <p:nvPr/>
            </p:nvSpPr>
            <p:spPr>
              <a:xfrm>
                <a:off x="5825909" y="2286000"/>
                <a:ext cx="494965" cy="101795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orma livre 312"/>
              <p:cNvSpPr/>
              <p:nvPr/>
            </p:nvSpPr>
            <p:spPr>
              <a:xfrm>
                <a:off x="5796136" y="3303955"/>
                <a:ext cx="43173" cy="57986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upo 304"/>
            <p:cNvGrpSpPr/>
            <p:nvPr/>
          </p:nvGrpSpPr>
          <p:grpSpPr>
            <a:xfrm flipV="1">
              <a:off x="6055944" y="3879451"/>
              <a:ext cx="641993" cy="1490414"/>
              <a:chOff x="5912813" y="2511406"/>
              <a:chExt cx="619749" cy="1354012"/>
            </a:xfrm>
          </p:grpSpPr>
          <p:sp>
            <p:nvSpPr>
              <p:cNvPr id="73" name="Forma livre 317"/>
              <p:cNvSpPr/>
              <p:nvPr/>
            </p:nvSpPr>
            <p:spPr>
              <a:xfrm>
                <a:off x="5943597" y="2511406"/>
                <a:ext cx="588965" cy="882958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orma livre 318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upo 305"/>
            <p:cNvGrpSpPr/>
            <p:nvPr/>
          </p:nvGrpSpPr>
          <p:grpSpPr>
            <a:xfrm flipV="1">
              <a:off x="6271966" y="3883821"/>
              <a:ext cx="693905" cy="1339521"/>
              <a:chOff x="5912813" y="2415700"/>
              <a:chExt cx="749787" cy="1449718"/>
            </a:xfrm>
          </p:grpSpPr>
          <p:sp>
            <p:nvSpPr>
              <p:cNvPr id="71" name="Forma livre 315"/>
              <p:cNvSpPr/>
              <p:nvPr/>
            </p:nvSpPr>
            <p:spPr>
              <a:xfrm>
                <a:off x="5943600" y="2415700"/>
                <a:ext cx="719000" cy="978664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orma livre 316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upo 306"/>
            <p:cNvGrpSpPr/>
            <p:nvPr/>
          </p:nvGrpSpPr>
          <p:grpSpPr>
            <a:xfrm flipV="1">
              <a:off x="6516223" y="3883820"/>
              <a:ext cx="576064" cy="1116124"/>
              <a:chOff x="5912813" y="2377632"/>
              <a:chExt cx="778363" cy="1487786"/>
            </a:xfrm>
          </p:grpSpPr>
          <p:sp>
            <p:nvSpPr>
              <p:cNvPr id="69" name="Forma livre 313"/>
              <p:cNvSpPr/>
              <p:nvPr/>
            </p:nvSpPr>
            <p:spPr>
              <a:xfrm>
                <a:off x="5943600" y="2377632"/>
                <a:ext cx="747576" cy="1016732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orma livre 31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upo 308"/>
            <p:cNvGrpSpPr/>
            <p:nvPr/>
          </p:nvGrpSpPr>
          <p:grpSpPr>
            <a:xfrm flipV="1">
              <a:off x="6732241" y="3884505"/>
              <a:ext cx="504055" cy="793004"/>
              <a:chOff x="5912813" y="2338044"/>
              <a:chExt cx="993068" cy="1527374"/>
            </a:xfrm>
          </p:grpSpPr>
          <p:sp>
            <p:nvSpPr>
              <p:cNvPr id="67" name="Forma livre 309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orma livre 310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upo 322"/>
            <p:cNvGrpSpPr/>
            <p:nvPr/>
          </p:nvGrpSpPr>
          <p:grpSpPr>
            <a:xfrm flipV="1">
              <a:off x="6948264" y="3861048"/>
              <a:ext cx="288031" cy="443061"/>
              <a:chOff x="5912813" y="2338044"/>
              <a:chExt cx="993068" cy="1527374"/>
            </a:xfrm>
          </p:grpSpPr>
          <p:sp>
            <p:nvSpPr>
              <p:cNvPr id="65" name="Forma livre 323"/>
              <p:cNvSpPr/>
              <p:nvPr/>
            </p:nvSpPr>
            <p:spPr>
              <a:xfrm>
                <a:off x="5943599" y="2338044"/>
                <a:ext cx="96228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orma livre 324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upo 44"/>
          <p:cNvGrpSpPr/>
          <p:nvPr/>
        </p:nvGrpSpPr>
        <p:grpSpPr>
          <a:xfrm>
            <a:off x="4666997" y="2337815"/>
            <a:ext cx="880143" cy="1509111"/>
            <a:chOff x="4771977" y="2351937"/>
            <a:chExt cx="880143" cy="1509111"/>
          </a:xfrm>
        </p:grpSpPr>
        <p:grpSp>
          <p:nvGrpSpPr>
            <p:cNvPr id="78" name="Grupo 354"/>
            <p:cNvGrpSpPr/>
            <p:nvPr/>
          </p:nvGrpSpPr>
          <p:grpSpPr>
            <a:xfrm>
              <a:off x="4771977" y="2521527"/>
              <a:ext cx="880143" cy="1339521"/>
              <a:chOff x="4915993" y="2132856"/>
              <a:chExt cx="880143" cy="1339521"/>
            </a:xfrm>
          </p:grpSpPr>
          <p:sp>
            <p:nvSpPr>
              <p:cNvPr id="87" name="Arco 347"/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Conector reto 349"/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ector reto 351"/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to 352"/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upo 20"/>
            <p:cNvGrpSpPr/>
            <p:nvPr/>
          </p:nvGrpSpPr>
          <p:grpSpPr>
            <a:xfrm>
              <a:off x="4938615" y="2483477"/>
              <a:ext cx="546866" cy="1019522"/>
              <a:chOff x="5082631" y="835646"/>
              <a:chExt cx="546866" cy="1019522"/>
            </a:xfrm>
          </p:grpSpPr>
          <p:sp>
            <p:nvSpPr>
              <p:cNvPr id="84" name="Arco 1"/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5" name="Conector reto 126"/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133"/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upo 21"/>
            <p:cNvGrpSpPr/>
            <p:nvPr/>
          </p:nvGrpSpPr>
          <p:grpSpPr>
            <a:xfrm>
              <a:off x="5116473" y="2351937"/>
              <a:ext cx="205917" cy="791022"/>
              <a:chOff x="5255312" y="260648"/>
              <a:chExt cx="205917" cy="791022"/>
            </a:xfrm>
          </p:grpSpPr>
          <p:sp>
            <p:nvSpPr>
              <p:cNvPr id="81" name="Arco 135"/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2" name="Conector reto 136"/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140"/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1" name="Grupo 45"/>
          <p:cNvGrpSpPr/>
          <p:nvPr/>
        </p:nvGrpSpPr>
        <p:grpSpPr>
          <a:xfrm>
            <a:off x="4678764" y="4538817"/>
            <a:ext cx="880143" cy="1482471"/>
            <a:chOff x="4771977" y="5906969"/>
            <a:chExt cx="880143" cy="1482471"/>
          </a:xfrm>
        </p:grpSpPr>
        <p:grpSp>
          <p:nvGrpSpPr>
            <p:cNvPr id="92" name="Grupo 144"/>
            <p:cNvGrpSpPr/>
            <p:nvPr/>
          </p:nvGrpSpPr>
          <p:grpSpPr>
            <a:xfrm flipV="1">
              <a:off x="4771977" y="5906969"/>
              <a:ext cx="880143" cy="1339521"/>
              <a:chOff x="4915993" y="2132856"/>
              <a:chExt cx="880143" cy="1339521"/>
            </a:xfrm>
          </p:grpSpPr>
          <p:sp>
            <p:nvSpPr>
              <p:cNvPr id="101" name="Arco 145"/>
              <p:cNvSpPr/>
              <p:nvPr/>
            </p:nvSpPr>
            <p:spPr>
              <a:xfrm>
                <a:off x="5220072" y="2564904"/>
                <a:ext cx="266290" cy="907473"/>
              </a:xfrm>
              <a:prstGeom prst="arc">
                <a:avLst>
                  <a:gd name="adj1" fmla="val 4129356"/>
                  <a:gd name="adj2" fmla="val 6664141"/>
                </a:avLst>
              </a:prstGeom>
              <a:ln w="158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Conector reto 146"/>
              <p:cNvCxnSpPr/>
              <p:nvPr/>
            </p:nvCxnSpPr>
            <p:spPr>
              <a:xfrm flipV="1">
                <a:off x="5462859" y="2132856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47"/>
              <p:cNvCxnSpPr/>
              <p:nvPr/>
            </p:nvCxnSpPr>
            <p:spPr>
              <a:xfrm flipH="1" flipV="1">
                <a:off x="4915993" y="2153640"/>
                <a:ext cx="333277" cy="115212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48"/>
              <p:cNvCxnSpPr/>
              <p:nvPr/>
            </p:nvCxnSpPr>
            <p:spPr>
              <a:xfrm flipH="1" flipV="1">
                <a:off x="5220072" y="3189281"/>
                <a:ext cx="36005" cy="167711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upo 149"/>
            <p:cNvGrpSpPr/>
            <p:nvPr/>
          </p:nvGrpSpPr>
          <p:grpSpPr>
            <a:xfrm flipV="1">
              <a:off x="4954662" y="6238378"/>
              <a:ext cx="546866" cy="1019522"/>
              <a:chOff x="5082631" y="835646"/>
              <a:chExt cx="546866" cy="1019522"/>
            </a:xfrm>
          </p:grpSpPr>
          <p:sp>
            <p:nvSpPr>
              <p:cNvPr id="98" name="Arco 150"/>
              <p:cNvSpPr/>
              <p:nvPr/>
            </p:nvSpPr>
            <p:spPr>
              <a:xfrm>
                <a:off x="5226492" y="835646"/>
                <a:ext cx="259870" cy="10195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9" name="Conector reto 151"/>
              <p:cNvCxnSpPr/>
              <p:nvPr/>
            </p:nvCxnSpPr>
            <p:spPr>
              <a:xfrm flipV="1">
                <a:off x="5462859" y="835646"/>
                <a:ext cx="166638" cy="818519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152"/>
              <p:cNvCxnSpPr/>
              <p:nvPr/>
            </p:nvCxnSpPr>
            <p:spPr>
              <a:xfrm flipH="1" flipV="1">
                <a:off x="5082631" y="849474"/>
                <a:ext cx="148752" cy="70731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upo 153"/>
            <p:cNvGrpSpPr/>
            <p:nvPr/>
          </p:nvGrpSpPr>
          <p:grpSpPr>
            <a:xfrm flipV="1">
              <a:off x="5127343" y="6598418"/>
              <a:ext cx="205917" cy="791022"/>
              <a:chOff x="5255312" y="260648"/>
              <a:chExt cx="205917" cy="791022"/>
            </a:xfrm>
          </p:grpSpPr>
          <p:sp>
            <p:nvSpPr>
              <p:cNvPr id="95" name="Arco 154"/>
              <p:cNvSpPr/>
              <p:nvPr/>
            </p:nvSpPr>
            <p:spPr>
              <a:xfrm>
                <a:off x="5298059" y="260648"/>
                <a:ext cx="138037" cy="791022"/>
              </a:xfrm>
              <a:prstGeom prst="arc">
                <a:avLst>
                  <a:gd name="adj1" fmla="val 3433914"/>
                  <a:gd name="adj2" fmla="val 7380137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Conector reto 155"/>
              <p:cNvCxnSpPr/>
              <p:nvPr/>
            </p:nvCxnSpPr>
            <p:spPr>
              <a:xfrm flipV="1">
                <a:off x="5410963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156"/>
              <p:cNvCxnSpPr/>
              <p:nvPr/>
            </p:nvCxnSpPr>
            <p:spPr>
              <a:xfrm flipH="1" flipV="1">
                <a:off x="5255312" y="403598"/>
                <a:ext cx="50266" cy="432048"/>
              </a:xfrm>
              <a:prstGeom prst="line">
                <a:avLst/>
              </a:prstGeom>
              <a:ln w="15875">
                <a:solidFill>
                  <a:schemeClr val="accent6">
                    <a:lumMod val="75000"/>
                  </a:schemeClr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5" name="Grupo 160"/>
          <p:cNvGrpSpPr/>
          <p:nvPr/>
        </p:nvGrpSpPr>
        <p:grpSpPr>
          <a:xfrm flipH="1">
            <a:off x="1964291" y="2566895"/>
            <a:ext cx="1304815" cy="1680948"/>
            <a:chOff x="3627225" y="2202873"/>
            <a:chExt cx="1304815" cy="1680948"/>
          </a:xfrm>
        </p:grpSpPr>
        <p:grpSp>
          <p:nvGrpSpPr>
            <p:cNvPr id="106" name="Grupo 186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27" name="Forma livre 207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Forma livre 208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upo 187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25" name="Forma livre 205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orma livre 206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upo 188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23" name="Forma livre 203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24" name="Forma livre 204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9" name="Grupo 189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21" name="Forma livre 201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orma livre 202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0" name="Grupo 190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19" name="Forma livre 199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orma livre 200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Forma livre 191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orma livre 192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orma livre 193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orma livre 194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orma livre 195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orma livre 196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orma livre 197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orma livre 198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upo 161"/>
          <p:cNvGrpSpPr/>
          <p:nvPr/>
        </p:nvGrpSpPr>
        <p:grpSpPr>
          <a:xfrm flipH="1" flipV="1">
            <a:off x="1964291" y="4200306"/>
            <a:ext cx="1304815" cy="1680948"/>
            <a:chOff x="3627225" y="2202873"/>
            <a:chExt cx="1304815" cy="1680948"/>
          </a:xfrm>
        </p:grpSpPr>
        <p:grpSp>
          <p:nvGrpSpPr>
            <p:cNvPr id="130" name="Grupo 162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51" name="Forma livre 184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orma livre 185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upo 163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49" name="Forma livre 182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orma livre 183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upo 164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47" name="Forma livre 180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48" name="Forma livre 181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3" name="Grupo 165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45" name="Forma livre 178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Forma livre 179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upo 166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43" name="Forma livre 176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orma livre 177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Forma livre 167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orma livre 168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orma livre 169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orma livre 170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orma livre 171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orma livre 172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orma livre 173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orma livre 175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CaixaDeTexto 25"/>
          <p:cNvSpPr txBox="1"/>
          <p:nvPr/>
        </p:nvSpPr>
        <p:spPr>
          <a:xfrm>
            <a:off x="3211326" y="4149080"/>
            <a:ext cx="129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0</a:t>
            </a:r>
            <a:endParaRPr lang="en-US" sz="1600" b="1" dirty="0"/>
          </a:p>
        </p:txBody>
      </p:sp>
      <p:grpSp>
        <p:nvGrpSpPr>
          <p:cNvPr id="154" name="Grupo 217"/>
          <p:cNvGrpSpPr/>
          <p:nvPr/>
        </p:nvGrpSpPr>
        <p:grpSpPr>
          <a:xfrm>
            <a:off x="3404451" y="2542131"/>
            <a:ext cx="1304815" cy="1680948"/>
            <a:chOff x="3627225" y="2202873"/>
            <a:chExt cx="1304815" cy="1680948"/>
          </a:xfrm>
        </p:grpSpPr>
        <p:grpSp>
          <p:nvGrpSpPr>
            <p:cNvPr id="155" name="Grupo 218"/>
            <p:cNvGrpSpPr/>
            <p:nvPr/>
          </p:nvGrpSpPr>
          <p:grpSpPr>
            <a:xfrm flipH="1">
              <a:off x="4296643" y="2509115"/>
              <a:ext cx="409604" cy="1356304"/>
              <a:chOff x="5895928" y="2633243"/>
              <a:chExt cx="395412" cy="1232175"/>
            </a:xfrm>
          </p:grpSpPr>
          <p:sp>
            <p:nvSpPr>
              <p:cNvPr id="176" name="Forma livre 255"/>
              <p:cNvSpPr/>
              <p:nvPr/>
            </p:nvSpPr>
            <p:spPr>
              <a:xfrm>
                <a:off x="5943605" y="2633243"/>
                <a:ext cx="347735" cy="729326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Forma livre 256"/>
              <p:cNvSpPr/>
              <p:nvPr/>
            </p:nvSpPr>
            <p:spPr>
              <a:xfrm>
                <a:off x="5895928" y="3338104"/>
                <a:ext cx="44135" cy="52731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upo 219"/>
            <p:cNvGrpSpPr/>
            <p:nvPr/>
          </p:nvGrpSpPr>
          <p:grpSpPr>
            <a:xfrm>
              <a:off x="4067944" y="2708920"/>
              <a:ext cx="430376" cy="1152128"/>
              <a:chOff x="4102250" y="2708920"/>
              <a:chExt cx="430376" cy="1152128"/>
            </a:xfrm>
          </p:grpSpPr>
          <p:sp>
            <p:nvSpPr>
              <p:cNvPr id="174" name="Forma livre 252"/>
              <p:cNvSpPr/>
              <p:nvPr/>
            </p:nvSpPr>
            <p:spPr>
              <a:xfrm flipH="1">
                <a:off x="4102250" y="2708920"/>
                <a:ext cx="397481" cy="716880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Forma livre 253"/>
              <p:cNvSpPr/>
              <p:nvPr/>
            </p:nvSpPr>
            <p:spPr>
              <a:xfrm flipH="1">
                <a:off x="4486907" y="3356992"/>
                <a:ext cx="45719" cy="504056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7" name="Grupo 220"/>
            <p:cNvGrpSpPr/>
            <p:nvPr/>
          </p:nvGrpSpPr>
          <p:grpSpPr>
            <a:xfrm flipH="1">
              <a:off x="3943322" y="2925627"/>
              <a:ext cx="353322" cy="935422"/>
              <a:chOff x="5895681" y="2618507"/>
              <a:chExt cx="477400" cy="1246912"/>
            </a:xfrm>
          </p:grpSpPr>
          <p:sp>
            <p:nvSpPr>
              <p:cNvPr id="172" name="Forma livre 249"/>
              <p:cNvSpPr/>
              <p:nvPr/>
            </p:nvSpPr>
            <p:spPr>
              <a:xfrm>
                <a:off x="5943602" y="2618507"/>
                <a:ext cx="429479" cy="775857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  <a:p>
                <a:pPr algn="ctr"/>
                <a:endParaRPr lang="en-US" dirty="0"/>
              </a:p>
            </p:txBody>
          </p:sp>
          <p:sp>
            <p:nvSpPr>
              <p:cNvPr id="173" name="Forma livre 251"/>
              <p:cNvSpPr/>
              <p:nvPr/>
            </p:nvSpPr>
            <p:spPr>
              <a:xfrm>
                <a:off x="5895681" y="3285236"/>
                <a:ext cx="61774" cy="580183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8" name="Grupo 221"/>
            <p:cNvGrpSpPr/>
            <p:nvPr/>
          </p:nvGrpSpPr>
          <p:grpSpPr>
            <a:xfrm flipH="1">
              <a:off x="4486908" y="2348880"/>
              <a:ext cx="445132" cy="1534941"/>
              <a:chOff x="5796136" y="2348880"/>
              <a:chExt cx="445132" cy="1534941"/>
            </a:xfrm>
          </p:grpSpPr>
          <p:sp>
            <p:nvSpPr>
              <p:cNvPr id="170" name="Forma livre 247"/>
              <p:cNvSpPr/>
              <p:nvPr/>
            </p:nvSpPr>
            <p:spPr>
              <a:xfrm>
                <a:off x="5825910" y="2348880"/>
                <a:ext cx="415358" cy="955075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Forma livre 248"/>
              <p:cNvSpPr/>
              <p:nvPr/>
            </p:nvSpPr>
            <p:spPr>
              <a:xfrm>
                <a:off x="5796136" y="3212976"/>
                <a:ext cx="45719" cy="670845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9" name="Grupo 222"/>
            <p:cNvGrpSpPr/>
            <p:nvPr/>
          </p:nvGrpSpPr>
          <p:grpSpPr>
            <a:xfrm flipH="1">
              <a:off x="3743946" y="3096589"/>
              <a:ext cx="341601" cy="763775"/>
              <a:chOff x="5912813" y="2394341"/>
              <a:chExt cx="673009" cy="1471077"/>
            </a:xfrm>
          </p:grpSpPr>
          <p:sp>
            <p:nvSpPr>
              <p:cNvPr id="168" name="Forma livre 245"/>
              <p:cNvSpPr/>
              <p:nvPr/>
            </p:nvSpPr>
            <p:spPr>
              <a:xfrm>
                <a:off x="5947490" y="2394341"/>
                <a:ext cx="638332" cy="1056319"/>
              </a:xfrm>
              <a:custGeom>
                <a:avLst/>
                <a:gdLst>
                  <a:gd name="connsiteX0" fmla="*/ 429491 w 429491"/>
                  <a:gd name="connsiteY0" fmla="*/ 0 h 775855"/>
                  <a:gd name="connsiteX1" fmla="*/ 249382 w 429491"/>
                  <a:gd name="connsiteY1" fmla="*/ 221673 h 775855"/>
                  <a:gd name="connsiteX2" fmla="*/ 110836 w 429491"/>
                  <a:gd name="connsiteY2" fmla="*/ 457200 h 775855"/>
                  <a:gd name="connsiteX3" fmla="*/ 0 w 429491"/>
                  <a:gd name="connsiteY3" fmla="*/ 775855 h 775855"/>
                  <a:gd name="connsiteX4" fmla="*/ 0 w 429491"/>
                  <a:gd name="connsiteY4" fmla="*/ 775855 h 77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9491" h="775855">
                    <a:moveTo>
                      <a:pt x="429491" y="0"/>
                    </a:moveTo>
                    <a:cubicBezTo>
                      <a:pt x="365991" y="72736"/>
                      <a:pt x="302491" y="145473"/>
                      <a:pt x="249382" y="221673"/>
                    </a:cubicBezTo>
                    <a:cubicBezTo>
                      <a:pt x="196273" y="297873"/>
                      <a:pt x="152400" y="364836"/>
                      <a:pt x="110836" y="457200"/>
                    </a:cubicBezTo>
                    <a:cubicBezTo>
                      <a:pt x="69272" y="549564"/>
                      <a:pt x="0" y="775855"/>
                      <a:pt x="0" y="775855"/>
                    </a:cubicBezTo>
                    <a:lnTo>
                      <a:pt x="0" y="775855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  <a:tailEnd type="non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orma livre 246"/>
              <p:cNvSpPr/>
              <p:nvPr/>
            </p:nvSpPr>
            <p:spPr>
              <a:xfrm>
                <a:off x="5912813" y="3394364"/>
                <a:ext cx="44642" cy="471054"/>
              </a:xfrm>
              <a:custGeom>
                <a:avLst/>
                <a:gdLst>
                  <a:gd name="connsiteX0" fmla="*/ 44642 w 44642"/>
                  <a:gd name="connsiteY0" fmla="*/ 0 h 471054"/>
                  <a:gd name="connsiteX1" fmla="*/ 3078 w 44642"/>
                  <a:gd name="connsiteY1" fmla="*/ 207818 h 471054"/>
                  <a:gd name="connsiteX2" fmla="*/ 3078 w 44642"/>
                  <a:gd name="connsiteY2" fmla="*/ 471054 h 471054"/>
                  <a:gd name="connsiteX3" fmla="*/ 3078 w 44642"/>
                  <a:gd name="connsiteY3" fmla="*/ 471054 h 471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642" h="471054">
                    <a:moveTo>
                      <a:pt x="44642" y="0"/>
                    </a:moveTo>
                    <a:cubicBezTo>
                      <a:pt x="27323" y="64654"/>
                      <a:pt x="10005" y="129309"/>
                      <a:pt x="3078" y="207818"/>
                    </a:cubicBezTo>
                    <a:cubicBezTo>
                      <a:pt x="-3849" y="286327"/>
                      <a:pt x="3078" y="471054"/>
                      <a:pt x="3078" y="471054"/>
                    </a:cubicBezTo>
                    <a:lnTo>
                      <a:pt x="3078" y="471054"/>
                    </a:lnTo>
                  </a:path>
                </a:pathLst>
              </a:custGeom>
              <a:noFill/>
              <a:ln w="19050">
                <a:solidFill>
                  <a:schemeClr val="accent3">
                    <a:lumMod val="50000"/>
                  </a:schemeClr>
                </a:solidFill>
                <a:head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Forma livre 223"/>
            <p:cNvSpPr/>
            <p:nvPr/>
          </p:nvSpPr>
          <p:spPr>
            <a:xfrm>
              <a:off x="4014078" y="2276872"/>
              <a:ext cx="80024" cy="464484"/>
            </a:xfrm>
            <a:custGeom>
              <a:avLst/>
              <a:gdLst>
                <a:gd name="connsiteX0" fmla="*/ 113914 w 113914"/>
                <a:gd name="connsiteY0" fmla="*/ 554182 h 554182"/>
                <a:gd name="connsiteX1" fmla="*/ 44642 w 113914"/>
                <a:gd name="connsiteY1" fmla="*/ 484909 h 554182"/>
                <a:gd name="connsiteX2" fmla="*/ 3078 w 113914"/>
                <a:gd name="connsiteY2" fmla="*/ 360218 h 554182"/>
                <a:gd name="connsiteX3" fmla="*/ 3078 w 113914"/>
                <a:gd name="connsiteY3" fmla="*/ 96982 h 554182"/>
                <a:gd name="connsiteX4" fmla="*/ 3078 w 113914"/>
                <a:gd name="connsiteY4" fmla="*/ 0 h 554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14" h="554182">
                  <a:moveTo>
                    <a:pt x="113914" y="554182"/>
                  </a:moveTo>
                  <a:cubicBezTo>
                    <a:pt x="88514" y="535709"/>
                    <a:pt x="63115" y="517236"/>
                    <a:pt x="44642" y="484909"/>
                  </a:cubicBezTo>
                  <a:cubicBezTo>
                    <a:pt x="26169" y="452582"/>
                    <a:pt x="10005" y="424872"/>
                    <a:pt x="3078" y="360218"/>
                  </a:cubicBezTo>
                  <a:cubicBezTo>
                    <a:pt x="-3849" y="295563"/>
                    <a:pt x="3078" y="96982"/>
                    <a:pt x="3078" y="96982"/>
                  </a:cubicBezTo>
                  <a:lnTo>
                    <a:pt x="3078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orma livre 224"/>
            <p:cNvSpPr/>
            <p:nvPr/>
          </p:nvSpPr>
          <p:spPr>
            <a:xfrm>
              <a:off x="3819751" y="2272145"/>
              <a:ext cx="142649" cy="665019"/>
            </a:xfrm>
            <a:custGeom>
              <a:avLst/>
              <a:gdLst>
                <a:gd name="connsiteX0" fmla="*/ 142649 w 142649"/>
                <a:gd name="connsiteY0" fmla="*/ 665019 h 665019"/>
                <a:gd name="connsiteX1" fmla="*/ 59522 w 142649"/>
                <a:gd name="connsiteY1" fmla="*/ 526473 h 665019"/>
                <a:gd name="connsiteX2" fmla="*/ 4104 w 142649"/>
                <a:gd name="connsiteY2" fmla="*/ 415637 h 665019"/>
                <a:gd name="connsiteX3" fmla="*/ 4104 w 142649"/>
                <a:gd name="connsiteY3" fmla="*/ 180110 h 665019"/>
                <a:gd name="connsiteX4" fmla="*/ 4104 w 142649"/>
                <a:gd name="connsiteY4" fmla="*/ 180110 h 665019"/>
                <a:gd name="connsiteX5" fmla="*/ 4104 w 142649"/>
                <a:gd name="connsiteY5" fmla="*/ 0 h 665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2649" h="665019">
                  <a:moveTo>
                    <a:pt x="142649" y="665019"/>
                  </a:moveTo>
                  <a:cubicBezTo>
                    <a:pt x="112631" y="616528"/>
                    <a:pt x="82613" y="568037"/>
                    <a:pt x="59522" y="526473"/>
                  </a:cubicBezTo>
                  <a:cubicBezTo>
                    <a:pt x="36431" y="484909"/>
                    <a:pt x="13340" y="473364"/>
                    <a:pt x="4104" y="415637"/>
                  </a:cubicBezTo>
                  <a:cubicBezTo>
                    <a:pt x="-5132" y="357910"/>
                    <a:pt x="4104" y="180110"/>
                    <a:pt x="4104" y="180110"/>
                  </a:cubicBezTo>
                  <a:lnTo>
                    <a:pt x="4104" y="180110"/>
                  </a:lnTo>
                  <a:lnTo>
                    <a:pt x="4104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orma livre 225"/>
            <p:cNvSpPr/>
            <p:nvPr/>
          </p:nvSpPr>
          <p:spPr>
            <a:xfrm>
              <a:off x="4447309" y="2216727"/>
              <a:ext cx="41564" cy="138546"/>
            </a:xfrm>
            <a:custGeom>
              <a:avLst/>
              <a:gdLst>
                <a:gd name="connsiteX0" fmla="*/ 41564 w 41564"/>
                <a:gd name="connsiteY0" fmla="*/ 138546 h 138546"/>
                <a:gd name="connsiteX1" fmla="*/ 13855 w 41564"/>
                <a:gd name="connsiteY1" fmla="*/ 69273 h 138546"/>
                <a:gd name="connsiteX2" fmla="*/ 0 w 41564"/>
                <a:gd name="connsiteY2" fmla="*/ 0 h 138546"/>
                <a:gd name="connsiteX3" fmla="*/ 0 w 41564"/>
                <a:gd name="connsiteY3" fmla="*/ 0 h 138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564" h="138546">
                  <a:moveTo>
                    <a:pt x="41564" y="138546"/>
                  </a:moveTo>
                  <a:cubicBezTo>
                    <a:pt x="31173" y="115455"/>
                    <a:pt x="20782" y="92364"/>
                    <a:pt x="13855" y="69273"/>
                  </a:cubicBezTo>
                  <a:cubicBezTo>
                    <a:pt x="6928" y="46182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orma livre 226"/>
            <p:cNvSpPr/>
            <p:nvPr/>
          </p:nvSpPr>
          <p:spPr>
            <a:xfrm>
              <a:off x="4236825" y="2228481"/>
              <a:ext cx="71939" cy="293046"/>
            </a:xfrm>
            <a:custGeom>
              <a:avLst/>
              <a:gdLst>
                <a:gd name="connsiteX0" fmla="*/ 71939 w 71939"/>
                <a:gd name="connsiteY0" fmla="*/ 293046 h 293046"/>
                <a:gd name="connsiteX1" fmla="*/ 30375 w 71939"/>
                <a:gd name="connsiteY1" fmla="*/ 223774 h 293046"/>
                <a:gd name="connsiteX2" fmla="*/ 2666 w 71939"/>
                <a:gd name="connsiteY2" fmla="*/ 15955 h 293046"/>
                <a:gd name="connsiteX3" fmla="*/ 2666 w 71939"/>
                <a:gd name="connsiteY3" fmla="*/ 29810 h 29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939" h="293046">
                  <a:moveTo>
                    <a:pt x="71939" y="293046"/>
                  </a:moveTo>
                  <a:cubicBezTo>
                    <a:pt x="56929" y="281501"/>
                    <a:pt x="41920" y="269956"/>
                    <a:pt x="30375" y="223774"/>
                  </a:cubicBezTo>
                  <a:cubicBezTo>
                    <a:pt x="18830" y="177592"/>
                    <a:pt x="7284" y="48282"/>
                    <a:pt x="2666" y="15955"/>
                  </a:cubicBezTo>
                  <a:cubicBezTo>
                    <a:pt x="-1952" y="-16372"/>
                    <a:pt x="357" y="6719"/>
                    <a:pt x="2666" y="2981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orma livre 227"/>
            <p:cNvSpPr/>
            <p:nvPr/>
          </p:nvSpPr>
          <p:spPr>
            <a:xfrm>
              <a:off x="3698939" y="2258291"/>
              <a:ext cx="55643" cy="858982"/>
            </a:xfrm>
            <a:custGeom>
              <a:avLst/>
              <a:gdLst>
                <a:gd name="connsiteX0" fmla="*/ 55643 w 55643"/>
                <a:gd name="connsiteY0" fmla="*/ 858982 h 858982"/>
                <a:gd name="connsiteX1" fmla="*/ 27934 w 55643"/>
                <a:gd name="connsiteY1" fmla="*/ 775854 h 858982"/>
                <a:gd name="connsiteX2" fmla="*/ 225 w 55643"/>
                <a:gd name="connsiteY2" fmla="*/ 595745 h 858982"/>
                <a:gd name="connsiteX3" fmla="*/ 14079 w 55643"/>
                <a:gd name="connsiteY3" fmla="*/ 0 h 858982"/>
                <a:gd name="connsiteX4" fmla="*/ 14079 w 55643"/>
                <a:gd name="connsiteY4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43" h="858982">
                  <a:moveTo>
                    <a:pt x="55643" y="858982"/>
                  </a:moveTo>
                  <a:cubicBezTo>
                    <a:pt x="46406" y="839354"/>
                    <a:pt x="37170" y="819727"/>
                    <a:pt x="27934" y="775854"/>
                  </a:cubicBezTo>
                  <a:cubicBezTo>
                    <a:pt x="18698" y="731981"/>
                    <a:pt x="2534" y="725054"/>
                    <a:pt x="225" y="595745"/>
                  </a:cubicBezTo>
                  <a:cubicBezTo>
                    <a:pt x="-2084" y="466436"/>
                    <a:pt x="14079" y="0"/>
                    <a:pt x="14079" y="0"/>
                  </a:cubicBezTo>
                  <a:lnTo>
                    <a:pt x="14079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orma livre 228"/>
            <p:cNvSpPr/>
            <p:nvPr/>
          </p:nvSpPr>
          <p:spPr>
            <a:xfrm flipH="1">
              <a:off x="3810829" y="3684357"/>
              <a:ext cx="45719" cy="176693"/>
            </a:xfrm>
            <a:custGeom>
              <a:avLst/>
              <a:gdLst>
                <a:gd name="connsiteX0" fmla="*/ 44642 w 44642"/>
                <a:gd name="connsiteY0" fmla="*/ 0 h 471054"/>
                <a:gd name="connsiteX1" fmla="*/ 3078 w 44642"/>
                <a:gd name="connsiteY1" fmla="*/ 207818 h 471054"/>
                <a:gd name="connsiteX2" fmla="*/ 3078 w 44642"/>
                <a:gd name="connsiteY2" fmla="*/ 471054 h 471054"/>
                <a:gd name="connsiteX3" fmla="*/ 3078 w 44642"/>
                <a:gd name="connsiteY3" fmla="*/ 471054 h 47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42" h="471054">
                  <a:moveTo>
                    <a:pt x="44642" y="0"/>
                  </a:moveTo>
                  <a:cubicBezTo>
                    <a:pt x="27323" y="64654"/>
                    <a:pt x="10005" y="129309"/>
                    <a:pt x="3078" y="207818"/>
                  </a:cubicBezTo>
                  <a:cubicBezTo>
                    <a:pt x="-3849" y="286327"/>
                    <a:pt x="3078" y="471054"/>
                    <a:pt x="3078" y="471054"/>
                  </a:cubicBezTo>
                  <a:lnTo>
                    <a:pt x="3078" y="471054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head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orma livre 230"/>
            <p:cNvSpPr/>
            <p:nvPr/>
          </p:nvSpPr>
          <p:spPr>
            <a:xfrm>
              <a:off x="3643745" y="3352800"/>
              <a:ext cx="180110" cy="346364"/>
            </a:xfrm>
            <a:custGeom>
              <a:avLst/>
              <a:gdLst>
                <a:gd name="connsiteX0" fmla="*/ 180110 w 180110"/>
                <a:gd name="connsiteY0" fmla="*/ 346364 h 346364"/>
                <a:gd name="connsiteX1" fmla="*/ 124691 w 180110"/>
                <a:gd name="connsiteY1" fmla="*/ 207818 h 346364"/>
                <a:gd name="connsiteX2" fmla="*/ 41564 w 180110"/>
                <a:gd name="connsiteY2" fmla="*/ 69273 h 346364"/>
                <a:gd name="connsiteX3" fmla="*/ 0 w 180110"/>
                <a:gd name="connsiteY3" fmla="*/ 0 h 34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110" h="346364">
                  <a:moveTo>
                    <a:pt x="180110" y="346364"/>
                  </a:moveTo>
                  <a:cubicBezTo>
                    <a:pt x="163946" y="300182"/>
                    <a:pt x="147782" y="254000"/>
                    <a:pt x="124691" y="207818"/>
                  </a:cubicBezTo>
                  <a:cubicBezTo>
                    <a:pt x="101600" y="161636"/>
                    <a:pt x="41564" y="69273"/>
                    <a:pt x="41564" y="69273"/>
                  </a:cubicBez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orma livre 244"/>
            <p:cNvSpPr/>
            <p:nvPr/>
          </p:nvSpPr>
          <p:spPr>
            <a:xfrm>
              <a:off x="3627225" y="2202873"/>
              <a:ext cx="30375" cy="1216030"/>
            </a:xfrm>
            <a:custGeom>
              <a:avLst/>
              <a:gdLst>
                <a:gd name="connsiteX0" fmla="*/ 30375 w 30375"/>
                <a:gd name="connsiteY0" fmla="*/ 1163782 h 1216030"/>
                <a:gd name="connsiteX1" fmla="*/ 2666 w 30375"/>
                <a:gd name="connsiteY1" fmla="*/ 1080654 h 1216030"/>
                <a:gd name="connsiteX2" fmla="*/ 2666 w 30375"/>
                <a:gd name="connsiteY2" fmla="*/ 0 h 1216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75" h="1216030">
                  <a:moveTo>
                    <a:pt x="30375" y="1163782"/>
                  </a:moveTo>
                  <a:cubicBezTo>
                    <a:pt x="18829" y="1219200"/>
                    <a:pt x="7284" y="1274618"/>
                    <a:pt x="2666" y="1080654"/>
                  </a:cubicBezTo>
                  <a:cubicBezTo>
                    <a:pt x="-1952" y="886690"/>
                    <a:pt x="357" y="443345"/>
                    <a:pt x="2666" y="0"/>
                  </a:cubicBezTo>
                </a:path>
              </a:pathLst>
            </a:custGeom>
            <a:noFill/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8" name="CaixaDeTexto 33"/>
          <p:cNvSpPr txBox="1"/>
          <p:nvPr/>
        </p:nvSpPr>
        <p:spPr>
          <a:xfrm>
            <a:off x="2909066" y="1979548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u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CaixaDeTexto 257"/>
          <p:cNvSpPr txBox="1"/>
          <p:nvPr/>
        </p:nvSpPr>
        <p:spPr>
          <a:xfrm>
            <a:off x="6752543" y="3934217"/>
            <a:ext cx="909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i="1" dirty="0">
                <a:latin typeface="Times New Roman" pitchFamily="18" charset="0"/>
                <a:cs typeface="Times New Roman" pitchFamily="18" charset="0"/>
              </a:rPr>
              <a:t>K</a:t>
            </a:r>
            <a:endParaRPr 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0" name="Grupo 48"/>
          <p:cNvGrpSpPr/>
          <p:nvPr/>
        </p:nvGrpSpPr>
        <p:grpSpPr>
          <a:xfrm>
            <a:off x="3197098" y="3789040"/>
            <a:ext cx="1989171" cy="630942"/>
            <a:chOff x="3275856" y="3789040"/>
            <a:chExt cx="1989171" cy="630942"/>
          </a:xfrm>
        </p:grpSpPr>
        <p:sp>
          <p:nvSpPr>
            <p:cNvPr id="181" name="CaixaDeTexto 262"/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2" name="Grupo 46"/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184" name="CaixaDeTexto 263"/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CaixaDeTexto 264"/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CaixaDeTexto 267"/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7" name="CaixaDeTexto 268"/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3" name="CaixaDeTexto 269"/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8" name="CaixaDeTexto 270"/>
          <p:cNvSpPr txBox="1"/>
          <p:nvPr/>
        </p:nvSpPr>
        <p:spPr>
          <a:xfrm>
            <a:off x="2909066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CaixaDeTexto 271"/>
          <p:cNvSpPr txBox="1"/>
          <p:nvPr/>
        </p:nvSpPr>
        <p:spPr>
          <a:xfrm>
            <a:off x="4664311" y="3789040"/>
            <a:ext cx="9090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0" name="Grupo 36"/>
          <p:cNvGrpSpPr/>
          <p:nvPr/>
        </p:nvGrpSpPr>
        <p:grpSpPr>
          <a:xfrm>
            <a:off x="5141314" y="3789040"/>
            <a:ext cx="1989171" cy="630942"/>
            <a:chOff x="5220072" y="3789040"/>
            <a:chExt cx="1989171" cy="630942"/>
          </a:xfrm>
        </p:grpSpPr>
        <p:sp>
          <p:nvSpPr>
            <p:cNvPr id="191" name="CaixaDeTexto 272"/>
            <p:cNvSpPr txBox="1"/>
            <p:nvPr/>
          </p:nvSpPr>
          <p:spPr>
            <a:xfrm>
              <a:off x="522007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2" name="Grupo 35"/>
            <p:cNvGrpSpPr/>
            <p:nvPr/>
          </p:nvGrpSpPr>
          <p:grpSpPr>
            <a:xfrm>
              <a:off x="5391141" y="3789040"/>
              <a:ext cx="1818102" cy="630942"/>
              <a:chOff x="5391141" y="3789040"/>
              <a:chExt cx="1818102" cy="630942"/>
            </a:xfrm>
          </p:grpSpPr>
          <p:sp>
            <p:nvSpPr>
              <p:cNvPr id="193" name="CaixaDeTexto 273"/>
              <p:cNvSpPr txBox="1"/>
              <p:nvPr/>
            </p:nvSpPr>
            <p:spPr>
              <a:xfrm>
                <a:off x="5391141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94" name="Grupo 34"/>
              <p:cNvGrpSpPr/>
              <p:nvPr/>
            </p:nvGrpSpPr>
            <p:grpSpPr>
              <a:xfrm>
                <a:off x="5607165" y="3789040"/>
                <a:ext cx="1602078" cy="630942"/>
                <a:chOff x="5607165" y="3789040"/>
                <a:chExt cx="1602078" cy="630942"/>
              </a:xfrm>
            </p:grpSpPr>
            <p:sp>
              <p:nvSpPr>
                <p:cNvPr id="195" name="CaixaDeTexto 274"/>
                <p:cNvSpPr txBox="1"/>
                <p:nvPr/>
              </p:nvSpPr>
              <p:spPr>
                <a:xfrm>
                  <a:off x="5607165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6" name="CaixaDeTexto 275"/>
                <p:cNvSpPr txBox="1"/>
                <p:nvPr/>
              </p:nvSpPr>
              <p:spPr>
                <a:xfrm>
                  <a:off x="5868144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7" name="CaixaDeTexto 303"/>
                <p:cNvSpPr txBox="1"/>
                <p:nvPr/>
              </p:nvSpPr>
              <p:spPr>
                <a:xfrm>
                  <a:off x="6084168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8" name="CaixaDeTexto 325"/>
                <p:cNvSpPr txBox="1"/>
                <p:nvPr/>
              </p:nvSpPr>
              <p:spPr>
                <a:xfrm>
                  <a:off x="6300192" y="3789040"/>
                  <a:ext cx="909051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3500" b="1" dirty="0">
                      <a:latin typeface="Times New Roman" pitchFamily="18" charset="0"/>
                      <a:cs typeface="Times New Roman" pitchFamily="18" charset="0"/>
                    </a:rPr>
                    <a:t>.</a:t>
                  </a:r>
                  <a:endParaRPr lang="en-US" sz="35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2" name="Grupo 326"/>
          <p:cNvGrpSpPr/>
          <p:nvPr/>
        </p:nvGrpSpPr>
        <p:grpSpPr>
          <a:xfrm flipH="1">
            <a:off x="1513974" y="3789040"/>
            <a:ext cx="1989171" cy="630942"/>
            <a:chOff x="3275856" y="3789040"/>
            <a:chExt cx="1989171" cy="630942"/>
          </a:xfrm>
        </p:grpSpPr>
        <p:sp>
          <p:nvSpPr>
            <p:cNvPr id="203" name="CaixaDeTexto 327"/>
            <p:cNvSpPr txBox="1"/>
            <p:nvPr/>
          </p:nvSpPr>
          <p:spPr>
            <a:xfrm>
              <a:off x="4355976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4" name="Grupo 328"/>
            <p:cNvGrpSpPr/>
            <p:nvPr/>
          </p:nvGrpSpPr>
          <p:grpSpPr>
            <a:xfrm>
              <a:off x="3275856" y="3789040"/>
              <a:ext cx="1557123" cy="630942"/>
              <a:chOff x="3275856" y="3789040"/>
              <a:chExt cx="1557123" cy="630942"/>
            </a:xfrm>
          </p:grpSpPr>
          <p:sp>
            <p:nvSpPr>
              <p:cNvPr id="206" name="CaixaDeTexto 330"/>
              <p:cNvSpPr txBox="1"/>
              <p:nvPr/>
            </p:nvSpPr>
            <p:spPr>
              <a:xfrm>
                <a:off x="3275856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7" name="CaixaDeTexto 334"/>
              <p:cNvSpPr txBox="1"/>
              <p:nvPr/>
            </p:nvSpPr>
            <p:spPr>
              <a:xfrm>
                <a:off x="3491880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8" name="CaixaDeTexto 337"/>
              <p:cNvSpPr txBox="1"/>
              <p:nvPr/>
            </p:nvSpPr>
            <p:spPr>
              <a:xfrm>
                <a:off x="3734957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9" name="CaixaDeTexto 338"/>
              <p:cNvSpPr txBox="1"/>
              <p:nvPr/>
            </p:nvSpPr>
            <p:spPr>
              <a:xfrm>
                <a:off x="3923928" y="3789040"/>
                <a:ext cx="909051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35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35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5" name="CaixaDeTexto 329"/>
            <p:cNvSpPr txBox="1"/>
            <p:nvPr/>
          </p:nvSpPr>
          <p:spPr>
            <a:xfrm>
              <a:off x="4139952" y="3789040"/>
              <a:ext cx="90905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5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5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0" name="CaixaDeTexto 51"/>
          <p:cNvSpPr txBox="1"/>
          <p:nvPr/>
        </p:nvSpPr>
        <p:spPr>
          <a:xfrm>
            <a:off x="4390936" y="4149080"/>
            <a:ext cx="111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1</a:t>
            </a:r>
            <a:endParaRPr lang="en-US" sz="1600" b="1" dirty="0"/>
          </a:p>
        </p:txBody>
      </p:sp>
      <p:grpSp>
        <p:nvGrpSpPr>
          <p:cNvPr id="233" name="Group 232"/>
          <p:cNvGrpSpPr/>
          <p:nvPr/>
        </p:nvGrpSpPr>
        <p:grpSpPr>
          <a:xfrm>
            <a:off x="3048567" y="2483604"/>
            <a:ext cx="1739457" cy="495512"/>
            <a:chOff x="3048567" y="2483604"/>
            <a:chExt cx="1739457" cy="495512"/>
          </a:xfrm>
        </p:grpSpPr>
        <p:sp>
          <p:nvSpPr>
            <p:cNvPr id="227" name="TextBox 226"/>
            <p:cNvSpPr txBox="1"/>
            <p:nvPr/>
          </p:nvSpPr>
          <p:spPr>
            <a:xfrm>
              <a:off x="3676418" y="2671339"/>
              <a:ext cx="2543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x</a:t>
              </a: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048567" y="2483604"/>
              <a:ext cx="1739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err="1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="1" i="1" baseline="-25000" dirty="0" err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b="1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3918295" y="980728"/>
            <a:ext cx="4542137" cy="2062103"/>
            <a:chOff x="3918295" y="980728"/>
            <a:chExt cx="4542137" cy="2062103"/>
          </a:xfrm>
        </p:grpSpPr>
        <p:sp>
          <p:nvSpPr>
            <p:cNvPr id="229" name="TextBox 228"/>
            <p:cNvSpPr txBox="1"/>
            <p:nvPr/>
          </p:nvSpPr>
          <p:spPr>
            <a:xfrm>
              <a:off x="4666485" y="980728"/>
              <a:ext cx="3793947" cy="206210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At this </a:t>
              </a:r>
              <a:r>
                <a:rPr lang="en-US" sz="1600" b="1" i="1" dirty="0"/>
                <a:t>critical scale</a:t>
              </a:r>
              <a:r>
                <a:rPr lang="en-US" sz="1600" b="1" dirty="0"/>
                <a:t>, interactions become too strong, i.e. strong enough to win over the kinetic term in </a:t>
              </a:r>
              <a:r>
                <a:rPr lang="en-US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600" b="1" dirty="0"/>
                <a:t>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Past this scale, R.G. is no longer valid.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System undergoes a phase transition from gapless to gapped bosons.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US" sz="1600" b="1" dirty="0"/>
                <a:t>Bosons become trapped at the cosine minima.</a:t>
              </a:r>
            </a:p>
          </p:txBody>
        </p:sp>
        <p:cxnSp>
          <p:nvCxnSpPr>
            <p:cNvPr id="231" name="Curved Connector 230"/>
            <p:cNvCxnSpPr/>
            <p:nvPr/>
          </p:nvCxnSpPr>
          <p:spPr>
            <a:xfrm rot="5400000" flipH="1" flipV="1">
              <a:off x="3831162" y="1729581"/>
              <a:ext cx="922456" cy="748189"/>
            </a:xfrm>
            <a:prstGeom prst="curvedConnector2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7" name="Group 236"/>
          <p:cNvGrpSpPr/>
          <p:nvPr/>
        </p:nvGrpSpPr>
        <p:grpSpPr>
          <a:xfrm>
            <a:off x="2877498" y="2658398"/>
            <a:ext cx="913806" cy="338554"/>
            <a:chOff x="2877498" y="2658398"/>
            <a:chExt cx="913806" cy="338554"/>
          </a:xfrm>
        </p:grpSpPr>
        <p:cxnSp>
          <p:nvCxnSpPr>
            <p:cNvPr id="235" name="Straight Connector 234"/>
            <p:cNvCxnSpPr/>
            <p:nvPr/>
          </p:nvCxnSpPr>
          <p:spPr>
            <a:xfrm flipH="1">
              <a:off x="3347119" y="2836842"/>
              <a:ext cx="444185" cy="0"/>
            </a:xfrm>
            <a:prstGeom prst="line">
              <a:avLst/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" name="TextBox 235"/>
            <p:cNvSpPr txBox="1"/>
            <p:nvPr/>
          </p:nvSpPr>
          <p:spPr>
            <a:xfrm>
              <a:off x="2877498" y="2658398"/>
              <a:ext cx="7583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1</a:t>
              </a:r>
            </a:p>
          </p:txBody>
        </p:sp>
      </p:grpSp>
      <p:sp>
        <p:nvSpPr>
          <p:cNvPr id="217" name="CaixaDeTexto 1">
            <a:extLst>
              <a:ext uri="{FF2B5EF4-FFF2-40B4-BE49-F238E27FC236}">
                <a16:creationId xmlns:a16="http://schemas.microsoft.com/office/drawing/2014/main" id="{6E45C548-10A7-4D6D-B4EE-CE4641B2C8F9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</p:spTree>
    <p:extLst>
      <p:ext uri="{BB962C8B-B14F-4D97-AF65-F5344CB8AC3E}">
        <p14:creationId xmlns:p14="http://schemas.microsoft.com/office/powerpoint/2010/main" val="3907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1988840"/>
            <a:ext cx="1552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270892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Flow equations up to first order in </a:t>
            </a:r>
            <a:r>
              <a:rPr lang="en-US" sz="16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56595"/>
            <a:ext cx="21812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608" y="4941168"/>
            <a:ext cx="36576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6837" y="215159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What is the value of </a:t>
            </a:r>
            <a:r>
              <a:rPr lang="en-US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?</a:t>
            </a:r>
            <a:endParaRPr lang="en-US" sz="16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1">
            <a:extLst>
              <a:ext uri="{FF2B5EF4-FFF2-40B4-BE49-F238E27FC236}">
                <a16:creationId xmlns:a16="http://schemas.microsoft.com/office/drawing/2014/main" id="{C2723FF2-B0DE-4069-819C-1A24C3A3F273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Kosterlitz-Thouless Phase Diagram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D68CF89B-EEDE-4F93-8507-A0E7181E7B89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F58A5D-578C-4D3B-8869-C04BD4F4B91C}"/>
              </a:ext>
            </a:extLst>
          </p:cNvPr>
          <p:cNvGrpSpPr/>
          <p:nvPr/>
        </p:nvGrpSpPr>
        <p:grpSpPr>
          <a:xfrm>
            <a:off x="4615409" y="1137551"/>
            <a:ext cx="3325440" cy="830997"/>
            <a:chOff x="3918295" y="1809021"/>
            <a:chExt cx="4003323" cy="83099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8E954C-0374-4447-892D-FCD725AFAB37}"/>
                </a:ext>
              </a:extLst>
            </p:cNvPr>
            <p:cNvSpPr txBox="1"/>
            <p:nvPr/>
          </p:nvSpPr>
          <p:spPr>
            <a:xfrm>
              <a:off x="5191600" y="1809021"/>
              <a:ext cx="2730018" cy="83099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/>
                <a:t>long (short) critical scale </a:t>
              </a:r>
            </a:p>
            <a:p>
              <a:pPr algn="ctr"/>
              <a:r>
                <a:rPr lang="pt-BR" sz="1600" b="1" dirty="0">
                  <a:sym typeface="Symbol" panose="05050102010706020507" pitchFamily="18" charset="2"/>
                </a:rPr>
                <a:t></a:t>
              </a:r>
              <a:endParaRPr lang="pt-BR" sz="1600" b="1" dirty="0"/>
            </a:p>
            <a:p>
              <a:pPr algn="ctr"/>
              <a:r>
                <a:rPr lang="pt-BR" sz="1600" b="1" dirty="0"/>
                <a:t>small (large) gap</a:t>
              </a:r>
              <a:endParaRPr lang="en-US" sz="1600" b="1" dirty="0"/>
            </a:p>
          </p:txBody>
        </p:sp>
        <p:cxnSp>
          <p:nvCxnSpPr>
            <p:cNvPr id="12" name="Curved Connector 230">
              <a:extLst>
                <a:ext uri="{FF2B5EF4-FFF2-40B4-BE49-F238E27FC236}">
                  <a16:creationId xmlns:a16="http://schemas.microsoft.com/office/drawing/2014/main" id="{0D86CB51-BDE6-4B39-BA62-A898123A0F15}"/>
                </a:ext>
              </a:extLst>
            </p:cNvPr>
            <p:cNvCxnSpPr>
              <a:cxnSpLocks/>
              <a:endCxn id="11" idx="1"/>
            </p:cNvCxnSpPr>
            <p:nvPr/>
          </p:nvCxnSpPr>
          <p:spPr>
            <a:xfrm flipV="1">
              <a:off x="3918295" y="2224520"/>
              <a:ext cx="1273305" cy="340384"/>
            </a:xfrm>
            <a:prstGeom prst="curvedConnector3">
              <a:avLst>
                <a:gd name="adj1" fmla="val 46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598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4793-24E2-4D37-ABAB-5FBAB90EFB21}"/>
              </a:ext>
            </a:extLst>
          </p:cNvPr>
          <p:cNvSpPr txBox="1">
            <a:spLocks/>
          </p:cNvSpPr>
          <p:nvPr/>
        </p:nvSpPr>
        <p:spPr>
          <a:xfrm>
            <a:off x="0" y="116631"/>
            <a:ext cx="9144000" cy="13303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dirty="0"/>
              <a:t>Renormalization Group Theory</a:t>
            </a:r>
            <a:br>
              <a:rPr lang="pt-BR" sz="2600" dirty="0"/>
            </a:br>
            <a:r>
              <a:rPr lang="pt-BR" sz="2600" dirty="0"/>
              <a:t>&amp;</a:t>
            </a:r>
            <a:br>
              <a:rPr lang="pt-BR" sz="2600" dirty="0"/>
            </a:br>
            <a:r>
              <a:rPr lang="pt-BR" sz="2600" dirty="0"/>
              <a:t>Sine-Gordon Model</a:t>
            </a:r>
            <a:endParaRPr lang="en-US" sz="2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8CADA8-1DD8-480C-BC18-F8007B9AEF14}"/>
              </a:ext>
            </a:extLst>
          </p:cNvPr>
          <p:cNvSpPr txBox="1"/>
          <p:nvPr/>
        </p:nvSpPr>
        <p:spPr>
          <a:xfrm>
            <a:off x="611560" y="1484784"/>
            <a:ext cx="79928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SUMMARY OF THE LECTURES</a:t>
            </a:r>
          </a:p>
          <a:p>
            <a:pPr algn="ctr"/>
            <a:endParaRPr lang="pt-BR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Lecture 2</a:t>
            </a:r>
            <a:r>
              <a:rPr lang="pt-BR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2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21st</a:t>
            </a:r>
            <a:endParaRPr lang="pt-BR" sz="2200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Renormalization Group Theory </a:t>
            </a: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Finish general procedure II: Expressing </a:t>
            </a:r>
            <a:r>
              <a:rPr lang="pt-BR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</a:t>
            </a:r>
            <a:r>
              <a:rPr lang="pt-BR" i="1" dirty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S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in terms of Green’s functions. 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General procedure III: Averaging in the fast modes’ ground state.</a:t>
            </a: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Sine-Gordon Model</a:t>
            </a: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Conceptual overview.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From 1D interacting electrons to the sine-Gordon model: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      Schematics of bosonization.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The model.</a:t>
            </a:r>
          </a:p>
        </p:txBody>
      </p:sp>
    </p:spTree>
    <p:extLst>
      <p:ext uri="{BB962C8B-B14F-4D97-AF65-F5344CB8AC3E}">
        <p14:creationId xmlns:p14="http://schemas.microsoft.com/office/powerpoint/2010/main" val="208738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454B7-E95C-4C4B-B709-ABC922730F99}"/>
              </a:ext>
            </a:extLst>
          </p:cNvPr>
          <p:cNvSpPr txBox="1">
            <a:spLocks/>
          </p:cNvSpPr>
          <p:nvPr/>
        </p:nvSpPr>
        <p:spPr>
          <a:xfrm>
            <a:off x="0" y="116631"/>
            <a:ext cx="9144000" cy="13303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dirty="0"/>
              <a:t>Renormalization Group Theory</a:t>
            </a:r>
            <a:br>
              <a:rPr lang="pt-BR" sz="2600" dirty="0"/>
            </a:br>
            <a:r>
              <a:rPr lang="pt-BR" sz="2600" dirty="0"/>
              <a:t>&amp;</a:t>
            </a:r>
            <a:br>
              <a:rPr lang="pt-BR" sz="2600" dirty="0"/>
            </a:br>
            <a:r>
              <a:rPr lang="pt-BR" sz="2600" dirty="0"/>
              <a:t>Sine-Gordon Model</a:t>
            </a:r>
            <a:endParaRPr lang="en-US" sz="26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2623A9-7511-41F1-AAD8-3258160EB415}"/>
              </a:ext>
            </a:extLst>
          </p:cNvPr>
          <p:cNvSpPr txBox="1"/>
          <p:nvPr/>
        </p:nvSpPr>
        <p:spPr>
          <a:xfrm>
            <a:off x="611560" y="1739711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u="sng" dirty="0">
                <a:latin typeface="Times New Roman" pitchFamily="18" charset="0"/>
                <a:cs typeface="Times New Roman" pitchFamily="18" charset="0"/>
              </a:rPr>
              <a:t>SUMMARY OF THE LECTURES</a:t>
            </a:r>
          </a:p>
          <a:p>
            <a:pPr algn="ctr"/>
            <a:endParaRPr lang="pt-BR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200" dirty="0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Lecture 3</a:t>
            </a:r>
            <a:r>
              <a:rPr lang="pt-BR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pt-BR" sz="2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January 23rd</a:t>
            </a:r>
            <a:endParaRPr lang="pt-BR" sz="2200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Sine-Gordon Model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Re-scaled Action for the sine-Gordon model.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Renormalization group flows equations of the sine-Gordon model.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Kosterlitz-Thouless Phase Diagram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Gap</a:t>
            </a:r>
          </a:p>
        </p:txBody>
      </p:sp>
    </p:spTree>
    <p:extLst>
      <p:ext uri="{BB962C8B-B14F-4D97-AF65-F5344CB8AC3E}">
        <p14:creationId xmlns:p14="http://schemas.microsoft.com/office/powerpoint/2010/main" val="165182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5733256"/>
            <a:ext cx="66389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ixaDeTexto 1">
            <a:extLst>
              <a:ext uri="{FF2B5EF4-FFF2-40B4-BE49-F238E27FC236}">
                <a16:creationId xmlns:a16="http://schemas.microsoft.com/office/drawing/2014/main" id="{CAD951E0-A0AB-4221-B39B-9E0D9488BB9E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13" name="CaixaDeTexto 1">
            <a:extLst>
              <a:ext uri="{FF2B5EF4-FFF2-40B4-BE49-F238E27FC236}">
                <a16:creationId xmlns:a16="http://schemas.microsoft.com/office/drawing/2014/main" id="{441D40D6-474D-4F30-89A4-D9BA255A6C63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Re-scaled Action for the sine-Gordon model</a:t>
            </a:r>
          </a:p>
        </p:txBody>
      </p:sp>
      <p:sp>
        <p:nvSpPr>
          <p:cNvPr id="14" name="CaixaDeTexto 2">
            <a:extLst>
              <a:ext uri="{FF2B5EF4-FFF2-40B4-BE49-F238E27FC236}">
                <a16:creationId xmlns:a16="http://schemas.microsoft.com/office/drawing/2014/main" id="{B96A7AA8-3F43-42C4-8E8C-46D08414E79B}"/>
              </a:ext>
            </a:extLst>
          </p:cNvPr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Effective residual Action for the slow modes: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042D09D6-D94D-417C-BF83-3151E49BB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65" y="2060848"/>
            <a:ext cx="6934200" cy="666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E7822A80-1FE9-4A6E-9DF8-923C1AE86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52936"/>
            <a:ext cx="306939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DF72077-22FA-4832-96D4-27F5DA7D74E8}"/>
              </a:ext>
            </a:extLst>
          </p:cNvPr>
          <p:cNvGrpSpPr/>
          <p:nvPr/>
        </p:nvGrpSpPr>
        <p:grpSpPr>
          <a:xfrm>
            <a:off x="5304301" y="3288408"/>
            <a:ext cx="3588179" cy="1257296"/>
            <a:chOff x="5304301" y="3288408"/>
            <a:chExt cx="3588179" cy="125729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1F3C752-3987-46BA-8BE1-D658C7C32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04301" y="3933056"/>
              <a:ext cx="3588179" cy="61264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7125D15-B4E2-411E-BF75-4ED0A851D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940152" y="3288408"/>
              <a:ext cx="2221406" cy="356616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5F92E24-B630-42D9-88AA-AE9DA33CC8EC}"/>
              </a:ext>
            </a:extLst>
          </p:cNvPr>
          <p:cNvGrpSpPr/>
          <p:nvPr/>
        </p:nvGrpSpPr>
        <p:grpSpPr>
          <a:xfrm>
            <a:off x="2339752" y="4797152"/>
            <a:ext cx="5328592" cy="720291"/>
            <a:chOff x="2339752" y="4944199"/>
            <a:chExt cx="5328592" cy="720291"/>
          </a:xfrm>
        </p:grpSpPr>
        <p:sp>
          <p:nvSpPr>
            <p:cNvPr id="10" name="Seta para baixo 11"/>
            <p:cNvSpPr/>
            <p:nvPr/>
          </p:nvSpPr>
          <p:spPr>
            <a:xfrm>
              <a:off x="2339752" y="4944199"/>
              <a:ext cx="432048" cy="720291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aixaDeTexto 15">
              <a:extLst>
                <a:ext uri="{FF2B5EF4-FFF2-40B4-BE49-F238E27FC236}">
                  <a16:creationId xmlns:a16="http://schemas.microsoft.com/office/drawing/2014/main" id="{CC18522E-2F96-4201-9C3F-8C7593CC107B}"/>
                </a:ext>
              </a:extLst>
            </p:cNvPr>
            <p:cNvSpPr txBox="1"/>
            <p:nvPr/>
          </p:nvSpPr>
          <p:spPr>
            <a:xfrm>
              <a:off x="2987824" y="4944199"/>
              <a:ext cx="4680520" cy="646331"/>
            </a:xfrm>
            <a:prstGeom prst="rect">
              <a:avLst/>
            </a:prstGeom>
            <a:solidFill>
              <a:srgbClr val="002060"/>
            </a:solidFill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Substitute </a:t>
              </a:r>
              <a:r>
                <a:rPr lang="en-US" b="1" i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b="1" i="1" baseline="300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and </a:t>
              </a:r>
              <a:r>
                <a:rPr lang="en-US" b="1" i="1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b="1" i="1" baseline="30000" dirty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and compute the integrals. </a:t>
              </a:r>
              <a:r>
                <a:rPr lang="en-US" b="1">
                  <a:solidFill>
                    <a:schemeClr val="accent6">
                      <a:lumMod val="75000"/>
                    </a:schemeClr>
                  </a:solidFill>
                </a:rPr>
                <a:t>Loooong</a:t>
              </a:r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 calculation.</a:t>
              </a:r>
              <a:r>
                <a:rPr lang="en-US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 See review paper. 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F23EAFA-952D-4E98-B9FC-9A3DDF09ED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7824" y="3505954"/>
            <a:ext cx="2132100" cy="4555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EFDB336-34F1-45E1-8030-43DE7FD58D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2360" y="6520768"/>
            <a:ext cx="1257026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0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23120"/>
            <a:ext cx="32099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5681811"/>
            <a:ext cx="7496175" cy="771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1">
            <a:extLst>
              <a:ext uri="{FF2B5EF4-FFF2-40B4-BE49-F238E27FC236}">
                <a16:creationId xmlns:a16="http://schemas.microsoft.com/office/drawing/2014/main" id="{E03A9838-D2CD-4D7F-ADC9-298742F9B4BE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8C4CDC85-99A4-4F50-8C51-2E9CE29CCEAC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Re-scaled Action for the sine-Gordon model</a:t>
            </a:r>
          </a:p>
        </p:txBody>
      </p:sp>
      <p:sp>
        <p:nvSpPr>
          <p:cNvPr id="10" name="CaixaDeTexto 2">
            <a:extLst>
              <a:ext uri="{FF2B5EF4-FFF2-40B4-BE49-F238E27FC236}">
                <a16:creationId xmlns:a16="http://schemas.microsoft.com/office/drawing/2014/main" id="{D6202606-9291-4A0B-B566-F1B35D6EE510}"/>
              </a:ext>
            </a:extLst>
          </p:cNvPr>
          <p:cNvSpPr txBox="1"/>
          <p:nvPr/>
        </p:nvSpPr>
        <p:spPr>
          <a:xfrm>
            <a:off x="395536" y="14847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Effective Action for the slow modes: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6BDC80-2C0E-426B-B4B8-98A12261DC4B}"/>
              </a:ext>
            </a:extLst>
          </p:cNvPr>
          <p:cNvGrpSpPr/>
          <p:nvPr/>
        </p:nvGrpSpPr>
        <p:grpSpPr>
          <a:xfrm>
            <a:off x="2090743" y="2924944"/>
            <a:ext cx="5825820" cy="2448272"/>
            <a:chOff x="2090743" y="2924944"/>
            <a:chExt cx="5825820" cy="2448272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4553803"/>
              <a:ext cx="5144763" cy="612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0F5C239-8961-4413-A439-C7F3D38DDEE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131840" y="2924944"/>
              <a:ext cx="4058529" cy="1463040"/>
              <a:chOff x="1740371" y="4040088"/>
              <a:chExt cx="5495925" cy="1981200"/>
            </a:xfrm>
          </p:grpSpPr>
          <p:pic>
            <p:nvPicPr>
              <p:cNvPr id="13" name="Picture 2">
                <a:extLst>
                  <a:ext uri="{FF2B5EF4-FFF2-40B4-BE49-F238E27FC236}">
                    <a16:creationId xmlns:a16="http://schemas.microsoft.com/office/drawing/2014/main" id="{014FFC4B-B47B-4EFA-9816-D38DBE2175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0371" y="4040088"/>
                <a:ext cx="5495925" cy="19812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318A802B-C93D-456F-AF30-AD1D69AD18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32040" y="5373216"/>
                <a:ext cx="2132100" cy="455567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5" name="Seta para baixo 11">
              <a:extLst>
                <a:ext uri="{FF2B5EF4-FFF2-40B4-BE49-F238E27FC236}">
                  <a16:creationId xmlns:a16="http://schemas.microsoft.com/office/drawing/2014/main" id="{CD14C5B4-BA6C-4399-B78A-BD95FF81FFB3}"/>
                </a:ext>
              </a:extLst>
            </p:cNvPr>
            <p:cNvSpPr/>
            <p:nvPr/>
          </p:nvSpPr>
          <p:spPr>
            <a:xfrm>
              <a:off x="2090743" y="2972816"/>
              <a:ext cx="432048" cy="240040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994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2"/>
          <p:cNvSpPr txBox="1"/>
          <p:nvPr/>
        </p:nvSpPr>
        <p:spPr>
          <a:xfrm>
            <a:off x="395536" y="1628800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Re-scaled Action: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153419"/>
            <a:ext cx="7496175" cy="7715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5772869"/>
            <a:ext cx="7419975" cy="752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1">
            <a:extLst>
              <a:ext uri="{FF2B5EF4-FFF2-40B4-BE49-F238E27FC236}">
                <a16:creationId xmlns:a16="http://schemas.microsoft.com/office/drawing/2014/main" id="{F1DF5DB4-92C6-4B04-825C-9B5A017ECBCC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32F24DA7-3470-45CF-9715-DFAA733768B5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Re-scaled Action for the sine-Gordon model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9AB7D6-BCA9-4B4E-A749-7C630BBA81D6}"/>
              </a:ext>
            </a:extLst>
          </p:cNvPr>
          <p:cNvGrpSpPr/>
          <p:nvPr/>
        </p:nvGrpSpPr>
        <p:grpSpPr>
          <a:xfrm>
            <a:off x="1187624" y="3268470"/>
            <a:ext cx="3096344" cy="1888722"/>
            <a:chOff x="2339752" y="4944199"/>
            <a:chExt cx="3096344" cy="1888722"/>
          </a:xfrm>
        </p:grpSpPr>
        <p:sp>
          <p:nvSpPr>
            <p:cNvPr id="12" name="Seta para baixo 11">
              <a:extLst>
                <a:ext uri="{FF2B5EF4-FFF2-40B4-BE49-F238E27FC236}">
                  <a16:creationId xmlns:a16="http://schemas.microsoft.com/office/drawing/2014/main" id="{D8F320BD-6168-4247-BAAE-7052A24EA113}"/>
                </a:ext>
              </a:extLst>
            </p:cNvPr>
            <p:cNvSpPr/>
            <p:nvPr/>
          </p:nvSpPr>
          <p:spPr>
            <a:xfrm>
              <a:off x="2339752" y="4944199"/>
              <a:ext cx="432048" cy="1888722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ixaDeTexto 15">
              <a:extLst>
                <a:ext uri="{FF2B5EF4-FFF2-40B4-BE49-F238E27FC236}">
                  <a16:creationId xmlns:a16="http://schemas.microsoft.com/office/drawing/2014/main" id="{7FFC54F2-93F2-455B-8AEE-87CE56EEBB38}"/>
                </a:ext>
              </a:extLst>
            </p:cNvPr>
            <p:cNvSpPr txBox="1"/>
            <p:nvPr/>
          </p:nvSpPr>
          <p:spPr>
            <a:xfrm>
              <a:off x="2843808" y="5596429"/>
              <a:ext cx="2592288" cy="369332"/>
            </a:xfrm>
            <a:prstGeom prst="rect">
              <a:avLst/>
            </a:prstGeom>
            <a:solidFill>
              <a:srgbClr val="002060"/>
            </a:solidFill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Back to the original scale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D7CD8C7-7040-4D2E-A98C-7C4561CFC687}"/>
              </a:ext>
            </a:extLst>
          </p:cNvPr>
          <p:cNvGrpSpPr/>
          <p:nvPr/>
        </p:nvGrpSpPr>
        <p:grpSpPr>
          <a:xfrm>
            <a:off x="4601330" y="3385519"/>
            <a:ext cx="4003118" cy="1771650"/>
            <a:chOff x="4601330" y="3385519"/>
            <a:chExt cx="4003118" cy="17716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330" y="3385519"/>
              <a:ext cx="3590925" cy="1771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40151FD-CC5C-4D2C-B430-FFBDBE46E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79190" y="3559286"/>
              <a:ext cx="925258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48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2244477"/>
            <a:ext cx="7419975" cy="7524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4601691"/>
            <a:ext cx="74199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83535"/>
            <a:ext cx="43910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2">
            <a:extLst>
              <a:ext uri="{FF2B5EF4-FFF2-40B4-BE49-F238E27FC236}">
                <a16:creationId xmlns:a16="http://schemas.microsoft.com/office/drawing/2014/main" id="{20714523-1E8B-4BB5-9BB3-87CE61B5CD76}"/>
              </a:ext>
            </a:extLst>
          </p:cNvPr>
          <p:cNvSpPr txBox="1"/>
          <p:nvPr/>
        </p:nvSpPr>
        <p:spPr>
          <a:xfrm>
            <a:off x="395536" y="1628800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Re-scaled Action:</a:t>
            </a:r>
          </a:p>
        </p:txBody>
      </p:sp>
      <p:sp>
        <p:nvSpPr>
          <p:cNvPr id="9" name="CaixaDeTexto 1">
            <a:extLst>
              <a:ext uri="{FF2B5EF4-FFF2-40B4-BE49-F238E27FC236}">
                <a16:creationId xmlns:a16="http://schemas.microsoft.com/office/drawing/2014/main" id="{5B35DA37-8940-4D73-A6CB-02089B069F86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10" name="CaixaDeTexto 1">
            <a:extLst>
              <a:ext uri="{FF2B5EF4-FFF2-40B4-BE49-F238E27FC236}">
                <a16:creationId xmlns:a16="http://schemas.microsoft.com/office/drawing/2014/main" id="{937B2474-F168-41AC-9937-67ADF471C2AB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Re-scaled Action for the sine-Gordon model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64B9AB9-0839-4504-8AF1-BE222361AA93}"/>
              </a:ext>
            </a:extLst>
          </p:cNvPr>
          <p:cNvGrpSpPr/>
          <p:nvPr/>
        </p:nvGrpSpPr>
        <p:grpSpPr>
          <a:xfrm>
            <a:off x="4355976" y="3412486"/>
            <a:ext cx="1224136" cy="880610"/>
            <a:chOff x="3347864" y="3356992"/>
            <a:chExt cx="1224136" cy="880610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600" y="3501008"/>
              <a:ext cx="914400" cy="390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Seta para baixo 11">
              <a:extLst>
                <a:ext uri="{FF2B5EF4-FFF2-40B4-BE49-F238E27FC236}">
                  <a16:creationId xmlns:a16="http://schemas.microsoft.com/office/drawing/2014/main" id="{6092A977-131E-49C4-85A9-02196473FE63}"/>
                </a:ext>
              </a:extLst>
            </p:cNvPr>
            <p:cNvSpPr/>
            <p:nvPr/>
          </p:nvSpPr>
          <p:spPr>
            <a:xfrm>
              <a:off x="3347864" y="3356992"/>
              <a:ext cx="360040" cy="880610"/>
            </a:xfrm>
            <a:prstGeom prst="downArrow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24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2">
            <a:extLst>
              <a:ext uri="{FF2B5EF4-FFF2-40B4-BE49-F238E27FC236}">
                <a16:creationId xmlns:a16="http://schemas.microsoft.com/office/drawing/2014/main" id="{B5CE4FF2-9604-4E7C-899C-24439A9DD3D5}"/>
              </a:ext>
            </a:extLst>
          </p:cNvPr>
          <p:cNvSpPr txBox="1"/>
          <p:nvPr/>
        </p:nvSpPr>
        <p:spPr>
          <a:xfrm>
            <a:off x="611560" y="1628800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The phylosophy is: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ta dobrada 4">
            <a:extLst>
              <a:ext uri="{FF2B5EF4-FFF2-40B4-BE49-F238E27FC236}">
                <a16:creationId xmlns:a16="http://schemas.microsoft.com/office/drawing/2014/main" id="{024A0445-46CE-4471-96FB-DC9C6248A6D3}"/>
              </a:ext>
            </a:extLst>
          </p:cNvPr>
          <p:cNvSpPr/>
          <p:nvPr/>
        </p:nvSpPr>
        <p:spPr>
          <a:xfrm rot="5400000">
            <a:off x="2285746" y="1980131"/>
            <a:ext cx="1512166" cy="2268251"/>
          </a:xfrm>
          <a:prstGeom prst="bentArrow">
            <a:avLst>
              <a:gd name="adj1" fmla="val 10380"/>
              <a:gd name="adj2" fmla="val 13720"/>
              <a:gd name="adj3" fmla="val 17183"/>
              <a:gd name="adj4" fmla="val 4375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ixaDeTexto 7">
            <a:extLst>
              <a:ext uri="{FF2B5EF4-FFF2-40B4-BE49-F238E27FC236}">
                <a16:creationId xmlns:a16="http://schemas.microsoft.com/office/drawing/2014/main" id="{56EA7D66-D087-4A14-A36C-D60EC06028F5}"/>
              </a:ext>
            </a:extLst>
          </p:cNvPr>
          <p:cNvSpPr txBox="1"/>
          <p:nvPr/>
        </p:nvSpPr>
        <p:spPr>
          <a:xfrm>
            <a:off x="2627784" y="2781509"/>
            <a:ext cx="2691916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Average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with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respect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fast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modes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’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ground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state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" name="Grupo 13">
            <a:extLst>
              <a:ext uri="{FF2B5EF4-FFF2-40B4-BE49-F238E27FC236}">
                <a16:creationId xmlns:a16="http://schemas.microsoft.com/office/drawing/2014/main" id="{7EDEBA29-040C-413D-85B7-387D3362EF80}"/>
              </a:ext>
            </a:extLst>
          </p:cNvPr>
          <p:cNvGrpSpPr/>
          <p:nvPr/>
        </p:nvGrpSpPr>
        <p:grpSpPr>
          <a:xfrm>
            <a:off x="2987824" y="3870340"/>
            <a:ext cx="1908212" cy="1160839"/>
            <a:chOff x="2987824" y="4077072"/>
            <a:chExt cx="1908212" cy="1160839"/>
          </a:xfrm>
        </p:grpSpPr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8A298F2B-A0E8-4D34-A93D-623AF5EB04E9}"/>
                </a:ext>
              </a:extLst>
            </p:cNvPr>
            <p:cNvGrpSpPr/>
            <p:nvPr/>
          </p:nvGrpSpPr>
          <p:grpSpPr>
            <a:xfrm>
              <a:off x="3347864" y="4077072"/>
              <a:ext cx="1224136" cy="648072"/>
              <a:chOff x="3779912" y="5228432"/>
              <a:chExt cx="1224136" cy="648072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9014E553-E238-43F8-84A8-A877FA9DF6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84848" y="5228804"/>
                <a:ext cx="1219200" cy="647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9" name="Retângulo 14">
                <a:extLst>
                  <a:ext uri="{FF2B5EF4-FFF2-40B4-BE49-F238E27FC236}">
                    <a16:creationId xmlns:a16="http://schemas.microsoft.com/office/drawing/2014/main" id="{FB002360-1C61-4AE6-A8AC-4F95EFD8C453}"/>
                  </a:ext>
                </a:extLst>
              </p:cNvPr>
              <p:cNvSpPr/>
              <p:nvPr/>
            </p:nvSpPr>
            <p:spPr>
              <a:xfrm>
                <a:off x="3779912" y="5228432"/>
                <a:ext cx="1224136" cy="576064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CaixaDeTexto 9">
              <a:extLst>
                <a:ext uri="{FF2B5EF4-FFF2-40B4-BE49-F238E27FC236}">
                  <a16:creationId xmlns:a16="http://schemas.microsoft.com/office/drawing/2014/main" id="{03DB65F5-CFEC-4B05-BA70-131346F955D3}"/>
                </a:ext>
              </a:extLst>
            </p:cNvPr>
            <p:cNvSpPr txBox="1"/>
            <p:nvPr/>
          </p:nvSpPr>
          <p:spPr>
            <a:xfrm>
              <a:off x="2987824" y="4653136"/>
              <a:ext cx="19082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Effective</a:t>
              </a:r>
              <a:r>
                <a:rPr lang="pt-BR" sz="16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theory</a:t>
              </a:r>
              <a:r>
                <a:rPr lang="pt-BR" sz="1600" b="1" dirty="0">
                  <a:solidFill>
                    <a:schemeClr val="accent2">
                      <a:lumMod val="50000"/>
                    </a:schemeClr>
                  </a:solidFill>
                </a:rPr>
                <a:t> for </a:t>
              </a:r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the</a:t>
              </a:r>
              <a:r>
                <a:rPr lang="pt-BR" sz="16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slow</a:t>
              </a:r>
              <a:r>
                <a:rPr lang="pt-BR" sz="16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modes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upo 11">
            <a:extLst>
              <a:ext uri="{FF2B5EF4-FFF2-40B4-BE49-F238E27FC236}">
                <a16:creationId xmlns:a16="http://schemas.microsoft.com/office/drawing/2014/main" id="{19C28A2B-584D-48E8-8D98-D4D6BD8DBC97}"/>
              </a:ext>
            </a:extLst>
          </p:cNvPr>
          <p:cNvGrpSpPr/>
          <p:nvPr/>
        </p:nvGrpSpPr>
        <p:grpSpPr>
          <a:xfrm>
            <a:off x="683568" y="2142148"/>
            <a:ext cx="1656184" cy="914618"/>
            <a:chOff x="683568" y="2348880"/>
            <a:chExt cx="1656184" cy="914618"/>
          </a:xfrm>
        </p:grpSpPr>
        <p:grpSp>
          <p:nvGrpSpPr>
            <p:cNvPr id="11" name="Grupo 6">
              <a:extLst>
                <a:ext uri="{FF2B5EF4-FFF2-40B4-BE49-F238E27FC236}">
                  <a16:creationId xmlns:a16="http://schemas.microsoft.com/office/drawing/2014/main" id="{DD19E382-DE32-4CAE-9121-8B5C76537257}"/>
                </a:ext>
              </a:extLst>
            </p:cNvPr>
            <p:cNvGrpSpPr/>
            <p:nvPr/>
          </p:nvGrpSpPr>
          <p:grpSpPr>
            <a:xfrm>
              <a:off x="1087227" y="2348880"/>
              <a:ext cx="792088" cy="720080"/>
              <a:chOff x="1519275" y="2996952"/>
              <a:chExt cx="792088" cy="720080"/>
            </a:xfrm>
          </p:grpSpPr>
          <p:pic>
            <p:nvPicPr>
              <p:cNvPr id="13" name="Picture 6">
                <a:extLst>
                  <a:ext uri="{FF2B5EF4-FFF2-40B4-BE49-F238E27FC236}">
                    <a16:creationId xmlns:a16="http://schemas.microsoft.com/office/drawing/2014/main" id="{48037DFE-2BA8-4047-B363-B70DD83DB9F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2894" y="3002657"/>
                <a:ext cx="704850" cy="7143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4" name="Retângulo 3">
                <a:extLst>
                  <a:ext uri="{FF2B5EF4-FFF2-40B4-BE49-F238E27FC236}">
                    <a16:creationId xmlns:a16="http://schemas.microsoft.com/office/drawing/2014/main" id="{1AF14578-45B2-455F-AB2B-A2DE26FF69BC}"/>
                  </a:ext>
                </a:extLst>
              </p:cNvPr>
              <p:cNvSpPr/>
              <p:nvPr/>
            </p:nvSpPr>
            <p:spPr>
              <a:xfrm>
                <a:off x="1519275" y="2996952"/>
                <a:ext cx="792088" cy="576064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CaixaDeTexto 22">
              <a:extLst>
                <a:ext uri="{FF2B5EF4-FFF2-40B4-BE49-F238E27FC236}">
                  <a16:creationId xmlns:a16="http://schemas.microsoft.com/office/drawing/2014/main" id="{4F46C326-CE84-4082-B660-132E3AA9FF16}"/>
                </a:ext>
              </a:extLst>
            </p:cNvPr>
            <p:cNvSpPr txBox="1"/>
            <p:nvPr/>
          </p:nvSpPr>
          <p:spPr>
            <a:xfrm>
              <a:off x="683568" y="2924944"/>
              <a:ext cx="16561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Full</a:t>
              </a:r>
              <a:r>
                <a:rPr lang="pt-BR" sz="16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theory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Seta dobrada 23">
            <a:extLst>
              <a:ext uri="{FF2B5EF4-FFF2-40B4-BE49-F238E27FC236}">
                <a16:creationId xmlns:a16="http://schemas.microsoft.com/office/drawing/2014/main" id="{F7AF5059-82A0-4131-9A70-ADBA9D633DD3}"/>
              </a:ext>
            </a:extLst>
          </p:cNvPr>
          <p:cNvSpPr/>
          <p:nvPr/>
        </p:nvSpPr>
        <p:spPr>
          <a:xfrm rot="5400000">
            <a:off x="4950043" y="3708323"/>
            <a:ext cx="1512166" cy="2268251"/>
          </a:xfrm>
          <a:prstGeom prst="bentArrow">
            <a:avLst>
              <a:gd name="adj1" fmla="val 10380"/>
              <a:gd name="adj2" fmla="val 13720"/>
              <a:gd name="adj3" fmla="val 17183"/>
              <a:gd name="adj4" fmla="val 4375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aixaDeTexto 20">
            <a:extLst>
              <a:ext uri="{FF2B5EF4-FFF2-40B4-BE49-F238E27FC236}">
                <a16:creationId xmlns:a16="http://schemas.microsoft.com/office/drawing/2014/main" id="{6CB782EC-723E-4B07-9C30-3D20BA09BA54}"/>
              </a:ext>
            </a:extLst>
          </p:cNvPr>
          <p:cNvSpPr txBox="1"/>
          <p:nvPr/>
        </p:nvSpPr>
        <p:spPr>
          <a:xfrm>
            <a:off x="5292080" y="4518412"/>
            <a:ext cx="2691916" cy="584775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Re-scale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theory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back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full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 err="1">
                <a:solidFill>
                  <a:schemeClr val="tx2">
                    <a:lumMod val="75000"/>
                  </a:schemeClr>
                </a:solidFill>
              </a:rPr>
              <a:t>cutoff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1600" b="1" dirty="0">
                <a:solidFill>
                  <a:schemeClr val="tx2">
                    <a:lumMod val="75000"/>
                  </a:schemeClr>
                </a:solidFill>
                <a:sym typeface="Symbol"/>
              </a:rPr>
              <a:t>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7" name="Grupo 15">
            <a:extLst>
              <a:ext uri="{FF2B5EF4-FFF2-40B4-BE49-F238E27FC236}">
                <a16:creationId xmlns:a16="http://schemas.microsoft.com/office/drawing/2014/main" id="{6FF76DE3-E117-47C3-B34E-EEF00671D234}"/>
              </a:ext>
            </a:extLst>
          </p:cNvPr>
          <p:cNvGrpSpPr/>
          <p:nvPr/>
        </p:nvGrpSpPr>
        <p:grpSpPr>
          <a:xfrm>
            <a:off x="5724128" y="5609570"/>
            <a:ext cx="2016224" cy="894869"/>
            <a:chOff x="5724128" y="5816302"/>
            <a:chExt cx="2016224" cy="894869"/>
          </a:xfrm>
        </p:grpSpPr>
        <p:grpSp>
          <p:nvGrpSpPr>
            <p:cNvPr id="18" name="Grupo 8">
              <a:extLst>
                <a:ext uri="{FF2B5EF4-FFF2-40B4-BE49-F238E27FC236}">
                  <a16:creationId xmlns:a16="http://schemas.microsoft.com/office/drawing/2014/main" id="{21136BDA-485B-403B-BA05-28E37BEAC68D}"/>
                </a:ext>
              </a:extLst>
            </p:cNvPr>
            <p:cNvGrpSpPr/>
            <p:nvPr/>
          </p:nvGrpSpPr>
          <p:grpSpPr>
            <a:xfrm>
              <a:off x="6164163" y="5816302"/>
              <a:ext cx="1000125" cy="781050"/>
              <a:chOff x="7028259" y="3038475"/>
              <a:chExt cx="1000125" cy="781050"/>
            </a:xfrm>
          </p:grpSpPr>
          <p:pic>
            <p:nvPicPr>
              <p:cNvPr id="20" name="Picture 8">
                <a:extLst>
                  <a:ext uri="{FF2B5EF4-FFF2-40B4-BE49-F238E27FC236}">
                    <a16:creationId xmlns:a16="http://schemas.microsoft.com/office/drawing/2014/main" id="{6CC34A8B-D4E5-4A94-9A58-AC56815A03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28259" y="3038475"/>
                <a:ext cx="1000125" cy="781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Retângulo 18">
                <a:extLst>
                  <a:ext uri="{FF2B5EF4-FFF2-40B4-BE49-F238E27FC236}">
                    <a16:creationId xmlns:a16="http://schemas.microsoft.com/office/drawing/2014/main" id="{A4427EA0-0D93-4C1B-BF39-63F1878D7168}"/>
                  </a:ext>
                </a:extLst>
              </p:cNvPr>
              <p:cNvSpPr/>
              <p:nvPr/>
            </p:nvSpPr>
            <p:spPr>
              <a:xfrm>
                <a:off x="7092280" y="3076065"/>
                <a:ext cx="936104" cy="504056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CaixaDeTexto 25">
              <a:extLst>
                <a:ext uri="{FF2B5EF4-FFF2-40B4-BE49-F238E27FC236}">
                  <a16:creationId xmlns:a16="http://schemas.microsoft.com/office/drawing/2014/main" id="{54701461-CC2C-4E43-B219-C5EAD2A28EDE}"/>
                </a:ext>
              </a:extLst>
            </p:cNvPr>
            <p:cNvSpPr txBox="1"/>
            <p:nvPr/>
          </p:nvSpPr>
          <p:spPr>
            <a:xfrm>
              <a:off x="5724128" y="6372617"/>
              <a:ext cx="20162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Renormalized</a:t>
              </a:r>
              <a:r>
                <a:rPr lang="pt-BR" sz="1600" b="1" dirty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pt-BR" sz="1600" b="1" dirty="0" err="1">
                  <a:solidFill>
                    <a:schemeClr val="accent2">
                      <a:lumMod val="50000"/>
                    </a:schemeClr>
                  </a:solidFill>
                </a:rPr>
                <a:t>theory</a:t>
              </a:r>
              <a:endParaRPr lang="en-US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Seta para a esquerda e para cima 10">
            <a:extLst>
              <a:ext uri="{FF2B5EF4-FFF2-40B4-BE49-F238E27FC236}">
                <a16:creationId xmlns:a16="http://schemas.microsoft.com/office/drawing/2014/main" id="{D22B21DD-0EAA-428E-BD3E-B308312233A2}"/>
              </a:ext>
            </a:extLst>
          </p:cNvPr>
          <p:cNvSpPr/>
          <p:nvPr/>
        </p:nvSpPr>
        <p:spPr>
          <a:xfrm rot="5400000">
            <a:off x="1768472" y="2566787"/>
            <a:ext cx="3447674" cy="4427631"/>
          </a:xfrm>
          <a:prstGeom prst="leftUpArrow">
            <a:avLst>
              <a:gd name="adj1" fmla="val 4501"/>
              <a:gd name="adj2" fmla="val 4888"/>
              <a:gd name="adj3" fmla="val 686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upo 26">
            <a:extLst>
              <a:ext uri="{FF2B5EF4-FFF2-40B4-BE49-F238E27FC236}">
                <a16:creationId xmlns:a16="http://schemas.microsoft.com/office/drawing/2014/main" id="{252C287D-3DB5-4E65-BF49-B478BBA82EAB}"/>
              </a:ext>
            </a:extLst>
          </p:cNvPr>
          <p:cNvGrpSpPr/>
          <p:nvPr/>
        </p:nvGrpSpPr>
        <p:grpSpPr>
          <a:xfrm>
            <a:off x="3006685" y="5137201"/>
            <a:ext cx="2429411" cy="741568"/>
            <a:chOff x="1350501" y="5679690"/>
            <a:chExt cx="2429411" cy="741568"/>
          </a:xfrm>
        </p:grpSpPr>
        <p:sp>
          <p:nvSpPr>
            <p:cNvPr id="24" name="Elipse 21">
              <a:extLst>
                <a:ext uri="{FF2B5EF4-FFF2-40B4-BE49-F238E27FC236}">
                  <a16:creationId xmlns:a16="http://schemas.microsoft.com/office/drawing/2014/main" id="{635BE232-8C76-411A-A65B-F33F25369D21}"/>
                </a:ext>
              </a:extLst>
            </p:cNvPr>
            <p:cNvSpPr/>
            <p:nvPr/>
          </p:nvSpPr>
          <p:spPr>
            <a:xfrm>
              <a:off x="1475656" y="5679690"/>
              <a:ext cx="2160240" cy="741568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2060"/>
              </a:solidFill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aixaDeTexto 19">
              <a:extLst>
                <a:ext uri="{FF2B5EF4-FFF2-40B4-BE49-F238E27FC236}">
                  <a16:creationId xmlns:a16="http://schemas.microsoft.com/office/drawing/2014/main" id="{B6C2B648-655D-4EA8-B0BF-8C6D9217D486}"/>
                </a:ext>
              </a:extLst>
            </p:cNvPr>
            <p:cNvSpPr txBox="1"/>
            <p:nvPr/>
          </p:nvSpPr>
          <p:spPr>
            <a:xfrm>
              <a:off x="1350501" y="5853892"/>
              <a:ext cx="2429411" cy="400110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>
                  <a:solidFill>
                    <a:schemeClr val="bg1"/>
                  </a:solidFill>
                </a:rPr>
                <a:t>Flow equations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CaixaDeTexto 20">
            <a:extLst>
              <a:ext uri="{FF2B5EF4-FFF2-40B4-BE49-F238E27FC236}">
                <a16:creationId xmlns:a16="http://schemas.microsoft.com/office/drawing/2014/main" id="{24186046-ED36-403D-A328-7D28A960F1DA}"/>
              </a:ext>
            </a:extLst>
          </p:cNvPr>
          <p:cNvSpPr txBox="1"/>
          <p:nvPr/>
        </p:nvSpPr>
        <p:spPr>
          <a:xfrm rot="19772244">
            <a:off x="1107250" y="5978601"/>
            <a:ext cx="1185343" cy="338554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tx2">
                    <a:lumMod val="75000"/>
                  </a:schemeClr>
                </a:solidFill>
              </a:rPr>
              <a:t>Compare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Seta dobrada 4">
            <a:extLst>
              <a:ext uri="{FF2B5EF4-FFF2-40B4-BE49-F238E27FC236}">
                <a16:creationId xmlns:a16="http://schemas.microsoft.com/office/drawing/2014/main" id="{C40064D0-AE24-432D-A228-091C816ABF55}"/>
              </a:ext>
            </a:extLst>
          </p:cNvPr>
          <p:cNvSpPr/>
          <p:nvPr/>
        </p:nvSpPr>
        <p:spPr>
          <a:xfrm>
            <a:off x="2196026" y="5455286"/>
            <a:ext cx="899516" cy="400110"/>
          </a:xfrm>
          <a:prstGeom prst="bentArrow">
            <a:avLst>
              <a:gd name="adj1" fmla="val 10380"/>
              <a:gd name="adj2" fmla="val 13720"/>
              <a:gd name="adj3" fmla="val 17183"/>
              <a:gd name="adj4" fmla="val 4375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aixaDeTexto 1">
            <a:extLst>
              <a:ext uri="{FF2B5EF4-FFF2-40B4-BE49-F238E27FC236}">
                <a16:creationId xmlns:a16="http://schemas.microsoft.com/office/drawing/2014/main" id="{CF34A0B8-83A3-443C-A26B-9994D0A45D8B}"/>
              </a:ext>
            </a:extLst>
          </p:cNvPr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endParaRPr lang="pt-BR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Sine-Gordon Model</a:t>
            </a:r>
          </a:p>
        </p:txBody>
      </p:sp>
      <p:sp>
        <p:nvSpPr>
          <p:cNvPr id="29" name="CaixaDeTexto 1">
            <a:extLst>
              <a:ext uri="{FF2B5EF4-FFF2-40B4-BE49-F238E27FC236}">
                <a16:creationId xmlns:a16="http://schemas.microsoft.com/office/drawing/2014/main" id="{21FDC681-0ED7-4F5D-9A58-583F8C9BB08F}"/>
              </a:ext>
            </a:extLst>
          </p:cNvPr>
          <p:cNvSpPr txBox="1"/>
          <p:nvPr/>
        </p:nvSpPr>
        <p:spPr>
          <a:xfrm>
            <a:off x="72008" y="1003615"/>
            <a:ext cx="8028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Renormalization group flow equations of the sine-Gordon model</a:t>
            </a:r>
          </a:p>
        </p:txBody>
      </p:sp>
    </p:spTree>
    <p:extLst>
      <p:ext uri="{BB962C8B-B14F-4D97-AF65-F5344CB8AC3E}">
        <p14:creationId xmlns:p14="http://schemas.microsoft.com/office/powerpoint/2010/main" val="228622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885</Words>
  <Application>Microsoft Office PowerPoint</Application>
  <PresentationFormat>On-screen Show (4:3)</PresentationFormat>
  <Paragraphs>264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Brush Script MT</vt:lpstr>
      <vt:lpstr>Calibri</vt:lpstr>
      <vt:lpstr>Cambria Math</vt:lpstr>
      <vt:lpstr>Times New Roman</vt:lpstr>
      <vt:lpstr>Wingdings</vt:lpstr>
      <vt:lpstr>Office Theme</vt:lpstr>
      <vt:lpstr>Renormalization Group Theory &amp; Sine-Gordon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Sine-Gordon Model</dc:title>
  <dc:creator>Mariana</dc:creator>
  <cp:lastModifiedBy>Mariana Malard</cp:lastModifiedBy>
  <cp:revision>63</cp:revision>
  <dcterms:created xsi:type="dcterms:W3CDTF">2012-02-09T07:26:52Z</dcterms:created>
  <dcterms:modified xsi:type="dcterms:W3CDTF">2020-01-28T13:19:11Z</dcterms:modified>
</cp:coreProperties>
</file>